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Lato" panose="020F0502020204030203" pitchFamily="34" charset="0"/>
      <p:regular r:id="rId15"/>
    </p:embeddedFont>
    <p:embeddedFont>
      <p:font typeface="Lato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196" autoAdjust="0"/>
  </p:normalViewPr>
  <p:slideViewPr>
    <p:cSldViewPr>
      <p:cViewPr varScale="1">
        <p:scale>
          <a:sx n="57" d="100"/>
          <a:sy n="57" d="100"/>
        </p:scale>
        <p:origin x="56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87475" y="1028700"/>
            <a:ext cx="11959605" cy="1606021"/>
            <a:chOff x="0" y="0"/>
            <a:chExt cx="15946141" cy="21413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46140" cy="2141361"/>
            </a:xfrm>
            <a:custGeom>
              <a:avLst/>
              <a:gdLst/>
              <a:ahLst/>
              <a:cxnLst/>
              <a:rect l="l" t="t" r="r" b="b"/>
              <a:pathLst>
                <a:path w="15946140" h="2141361">
                  <a:moveTo>
                    <a:pt x="0" y="0"/>
                  </a:moveTo>
                  <a:lnTo>
                    <a:pt x="15946140" y="0"/>
                  </a:lnTo>
                  <a:lnTo>
                    <a:pt x="15946140" y="2141361"/>
                  </a:lnTo>
                  <a:lnTo>
                    <a:pt x="0" y="21413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5946141" cy="22175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875"/>
                </a:lnSpc>
              </a:pPr>
              <a:r>
                <a:rPr lang="en-US" sz="7887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Team: Boys Only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7475" y="2932659"/>
            <a:ext cx="1639789" cy="1108174"/>
            <a:chOff x="0" y="0"/>
            <a:chExt cx="2186385" cy="1477565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2173732" cy="1464818"/>
            </a:xfrm>
            <a:custGeom>
              <a:avLst/>
              <a:gdLst/>
              <a:ahLst/>
              <a:cxnLst/>
              <a:rect l="l" t="t" r="r" b="b"/>
              <a:pathLst>
                <a:path w="2173732" h="146481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2014474" y="0"/>
                  </a:lnTo>
                  <a:cubicBezTo>
                    <a:pt x="2102358" y="0"/>
                    <a:pt x="2173732" y="71120"/>
                    <a:pt x="2173732" y="158750"/>
                  </a:cubicBezTo>
                  <a:lnTo>
                    <a:pt x="2173732" y="1306068"/>
                  </a:lnTo>
                  <a:cubicBezTo>
                    <a:pt x="2173732" y="1393698"/>
                    <a:pt x="2102485" y="1464818"/>
                    <a:pt x="2014474" y="1464818"/>
                  </a:cubicBezTo>
                  <a:lnTo>
                    <a:pt x="159258" y="1464818"/>
                  </a:lnTo>
                  <a:cubicBezTo>
                    <a:pt x="71374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86432" cy="1477518"/>
            </a:xfrm>
            <a:custGeom>
              <a:avLst/>
              <a:gdLst/>
              <a:ahLst/>
              <a:cxnLst/>
              <a:rect l="l" t="t" r="r" b="b"/>
              <a:pathLst>
                <a:path w="2186432" h="147751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2020824" y="0"/>
                  </a:lnTo>
                  <a:lnTo>
                    <a:pt x="2020824" y="6350"/>
                  </a:lnTo>
                  <a:lnTo>
                    <a:pt x="2020824" y="0"/>
                  </a:lnTo>
                  <a:cubicBezTo>
                    <a:pt x="2112264" y="0"/>
                    <a:pt x="2186432" y="73914"/>
                    <a:pt x="2186432" y="165100"/>
                  </a:cubicBezTo>
                  <a:lnTo>
                    <a:pt x="2180082" y="165100"/>
                  </a:lnTo>
                  <a:lnTo>
                    <a:pt x="2186432" y="165100"/>
                  </a:lnTo>
                  <a:lnTo>
                    <a:pt x="2186432" y="1312418"/>
                  </a:lnTo>
                  <a:lnTo>
                    <a:pt x="2180082" y="1312418"/>
                  </a:lnTo>
                  <a:lnTo>
                    <a:pt x="2186432" y="1312418"/>
                  </a:lnTo>
                  <a:cubicBezTo>
                    <a:pt x="2186432" y="1403604"/>
                    <a:pt x="2112264" y="1477518"/>
                    <a:pt x="2020824" y="1477518"/>
                  </a:cubicBezTo>
                  <a:lnTo>
                    <a:pt x="2020824" y="1471168"/>
                  </a:lnTo>
                  <a:lnTo>
                    <a:pt x="2020824" y="1477518"/>
                  </a:lnTo>
                  <a:lnTo>
                    <a:pt x="165608" y="1477518"/>
                  </a:lnTo>
                  <a:lnTo>
                    <a:pt x="165608" y="1471168"/>
                  </a:lnTo>
                  <a:lnTo>
                    <a:pt x="165608" y="1477518"/>
                  </a:lnTo>
                  <a:cubicBezTo>
                    <a:pt x="74168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153" y="1464818"/>
                    <a:pt x="165608" y="1464818"/>
                  </a:cubicBezTo>
                  <a:lnTo>
                    <a:pt x="2020824" y="1464818"/>
                  </a:lnTo>
                  <a:cubicBezTo>
                    <a:pt x="2105279" y="1464818"/>
                    <a:pt x="2173732" y="1396619"/>
                    <a:pt x="2173732" y="1312418"/>
                  </a:cubicBezTo>
                  <a:lnTo>
                    <a:pt x="2173732" y="165100"/>
                  </a:lnTo>
                  <a:cubicBezTo>
                    <a:pt x="2173732" y="80899"/>
                    <a:pt x="2105279" y="12700"/>
                    <a:pt x="2020824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07939" y="3237607"/>
            <a:ext cx="398710" cy="498276"/>
            <a:chOff x="0" y="0"/>
            <a:chExt cx="531613" cy="6643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06017" y="3220939"/>
            <a:ext cx="3395514" cy="531614"/>
            <a:chOff x="0" y="0"/>
            <a:chExt cx="4527352" cy="7088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27352" cy="708818"/>
            </a:xfrm>
            <a:custGeom>
              <a:avLst/>
              <a:gdLst/>
              <a:ahLst/>
              <a:cxnLst/>
              <a:rect l="l" t="t" r="r" b="b"/>
              <a:pathLst>
                <a:path w="4527352" h="708818">
                  <a:moveTo>
                    <a:pt x="0" y="0"/>
                  </a:moveTo>
                  <a:lnTo>
                    <a:pt x="4527352" y="0"/>
                  </a:lnTo>
                  <a:lnTo>
                    <a:pt x="4527352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527352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Shubham Tulsyan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764185" y="4017020"/>
            <a:ext cx="14389894" cy="19050"/>
            <a:chOff x="0" y="0"/>
            <a:chExt cx="19186525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86525" cy="25400"/>
            </a:xfrm>
            <a:custGeom>
              <a:avLst/>
              <a:gdLst/>
              <a:ahLst/>
              <a:cxnLst/>
              <a:rect l="l" t="t" r="r" b="b"/>
              <a:pathLst>
                <a:path w="1918652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9173825" y="0"/>
                  </a:lnTo>
                  <a:cubicBezTo>
                    <a:pt x="19180811" y="0"/>
                    <a:pt x="19186525" y="5715"/>
                    <a:pt x="19186525" y="12700"/>
                  </a:cubicBezTo>
                  <a:cubicBezTo>
                    <a:pt x="19186525" y="19685"/>
                    <a:pt x="19180811" y="25400"/>
                    <a:pt x="1917382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87475" y="4172991"/>
            <a:ext cx="3270200" cy="1108174"/>
            <a:chOff x="0" y="0"/>
            <a:chExt cx="4360267" cy="1477565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4347464" cy="1464818"/>
            </a:xfrm>
            <a:custGeom>
              <a:avLst/>
              <a:gdLst/>
              <a:ahLst/>
              <a:cxnLst/>
              <a:rect l="l" t="t" r="r" b="b"/>
              <a:pathLst>
                <a:path w="4347464" h="1464818">
                  <a:moveTo>
                    <a:pt x="0" y="158750"/>
                  </a:moveTo>
                  <a:cubicBezTo>
                    <a:pt x="0" y="71120"/>
                    <a:pt x="71501" y="0"/>
                    <a:pt x="159639" y="0"/>
                  </a:cubicBezTo>
                  <a:lnTo>
                    <a:pt x="4187825" y="0"/>
                  </a:lnTo>
                  <a:cubicBezTo>
                    <a:pt x="4275963" y="0"/>
                    <a:pt x="4347464" y="71120"/>
                    <a:pt x="4347464" y="158750"/>
                  </a:cubicBezTo>
                  <a:lnTo>
                    <a:pt x="4347464" y="1306068"/>
                  </a:lnTo>
                  <a:cubicBezTo>
                    <a:pt x="4347464" y="1393698"/>
                    <a:pt x="4275963" y="1464818"/>
                    <a:pt x="4187825" y="1464818"/>
                  </a:cubicBezTo>
                  <a:lnTo>
                    <a:pt x="159639" y="1464818"/>
                  </a:lnTo>
                  <a:cubicBezTo>
                    <a:pt x="71501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360164" cy="1477518"/>
            </a:xfrm>
            <a:custGeom>
              <a:avLst/>
              <a:gdLst/>
              <a:ahLst/>
              <a:cxnLst/>
              <a:rect l="l" t="t" r="r" b="b"/>
              <a:pathLst>
                <a:path w="4360164" h="1477518">
                  <a:moveTo>
                    <a:pt x="0" y="165100"/>
                  </a:moveTo>
                  <a:cubicBezTo>
                    <a:pt x="0" y="73914"/>
                    <a:pt x="74422" y="0"/>
                    <a:pt x="165989" y="0"/>
                  </a:cubicBezTo>
                  <a:lnTo>
                    <a:pt x="4194175" y="0"/>
                  </a:lnTo>
                  <a:lnTo>
                    <a:pt x="4194175" y="6350"/>
                  </a:lnTo>
                  <a:lnTo>
                    <a:pt x="4194175" y="0"/>
                  </a:lnTo>
                  <a:cubicBezTo>
                    <a:pt x="4285869" y="0"/>
                    <a:pt x="4360164" y="73914"/>
                    <a:pt x="4360164" y="165100"/>
                  </a:cubicBezTo>
                  <a:lnTo>
                    <a:pt x="4353814" y="165100"/>
                  </a:lnTo>
                  <a:lnTo>
                    <a:pt x="4360164" y="165100"/>
                  </a:lnTo>
                  <a:lnTo>
                    <a:pt x="4360164" y="1312418"/>
                  </a:lnTo>
                  <a:lnTo>
                    <a:pt x="4353814" y="1312418"/>
                  </a:lnTo>
                  <a:lnTo>
                    <a:pt x="4360164" y="1312418"/>
                  </a:lnTo>
                  <a:cubicBezTo>
                    <a:pt x="4360164" y="1403604"/>
                    <a:pt x="4285742" y="1477518"/>
                    <a:pt x="4194175" y="1477518"/>
                  </a:cubicBezTo>
                  <a:lnTo>
                    <a:pt x="4194175" y="1471168"/>
                  </a:lnTo>
                  <a:lnTo>
                    <a:pt x="4194175" y="1477518"/>
                  </a:lnTo>
                  <a:lnTo>
                    <a:pt x="165989" y="1477518"/>
                  </a:lnTo>
                  <a:lnTo>
                    <a:pt x="165989" y="1471168"/>
                  </a:lnTo>
                  <a:lnTo>
                    <a:pt x="165989" y="1477518"/>
                  </a:lnTo>
                  <a:cubicBezTo>
                    <a:pt x="74295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280" y="1464818"/>
                    <a:pt x="165989" y="1464818"/>
                  </a:cubicBezTo>
                  <a:lnTo>
                    <a:pt x="4194175" y="1464818"/>
                  </a:lnTo>
                  <a:cubicBezTo>
                    <a:pt x="4278884" y="1464818"/>
                    <a:pt x="4347464" y="1396492"/>
                    <a:pt x="4347464" y="1312418"/>
                  </a:cubicBezTo>
                  <a:lnTo>
                    <a:pt x="4347464" y="165100"/>
                  </a:lnTo>
                  <a:cubicBezTo>
                    <a:pt x="4347464" y="80899"/>
                    <a:pt x="4278884" y="12700"/>
                    <a:pt x="4194175" y="12700"/>
                  </a:cubicBezTo>
                  <a:lnTo>
                    <a:pt x="165989" y="12700"/>
                  </a:lnTo>
                  <a:lnTo>
                    <a:pt x="165989" y="6350"/>
                  </a:lnTo>
                  <a:lnTo>
                    <a:pt x="165989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423220" y="4477941"/>
            <a:ext cx="398710" cy="498276"/>
            <a:chOff x="0" y="0"/>
            <a:chExt cx="531613" cy="6643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536430" y="4432697"/>
            <a:ext cx="3921770" cy="560189"/>
            <a:chOff x="0" y="-38100"/>
            <a:chExt cx="5229027" cy="7469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81475" cy="708818"/>
            </a:xfrm>
            <a:custGeom>
              <a:avLst/>
              <a:gdLst/>
              <a:ahLst/>
              <a:cxnLst/>
              <a:rect l="l" t="t" r="r" b="b"/>
              <a:pathLst>
                <a:path w="4181475" h="708818">
                  <a:moveTo>
                    <a:pt x="0" y="0"/>
                  </a:moveTo>
                  <a:lnTo>
                    <a:pt x="4181475" y="0"/>
                  </a:lnTo>
                  <a:lnTo>
                    <a:pt x="4181475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229027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dirty="0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Ashish </a:t>
              </a:r>
              <a:r>
                <a:rPr lang="en-US" sz="3312" dirty="0" err="1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Chawhan</a:t>
              </a:r>
              <a:endParaRPr lang="en-US" sz="3312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394598" y="5257354"/>
            <a:ext cx="12759481" cy="19050"/>
            <a:chOff x="0" y="0"/>
            <a:chExt cx="17012642" cy="25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012665" cy="25400"/>
            </a:xfrm>
            <a:custGeom>
              <a:avLst/>
              <a:gdLst/>
              <a:ahLst/>
              <a:cxnLst/>
              <a:rect l="l" t="t" r="r" b="b"/>
              <a:pathLst>
                <a:path w="1701266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6999965" y="0"/>
                  </a:lnTo>
                  <a:cubicBezTo>
                    <a:pt x="17006951" y="0"/>
                    <a:pt x="17012665" y="5715"/>
                    <a:pt x="17012665" y="12700"/>
                  </a:cubicBezTo>
                  <a:cubicBezTo>
                    <a:pt x="17012665" y="19685"/>
                    <a:pt x="17006951" y="25400"/>
                    <a:pt x="169999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87475" y="5413325"/>
            <a:ext cx="4900464" cy="1108174"/>
            <a:chOff x="0" y="0"/>
            <a:chExt cx="6533952" cy="1477565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6521323" cy="1464818"/>
            </a:xfrm>
            <a:custGeom>
              <a:avLst/>
              <a:gdLst/>
              <a:ahLst/>
              <a:cxnLst/>
              <a:rect l="l" t="t" r="r" b="b"/>
              <a:pathLst>
                <a:path w="6521323" h="1464818">
                  <a:moveTo>
                    <a:pt x="0" y="158750"/>
                  </a:moveTo>
                  <a:cubicBezTo>
                    <a:pt x="0" y="71120"/>
                    <a:pt x="71501" y="0"/>
                    <a:pt x="159893" y="0"/>
                  </a:cubicBezTo>
                  <a:lnTo>
                    <a:pt x="6361430" y="0"/>
                  </a:lnTo>
                  <a:cubicBezTo>
                    <a:pt x="6449695" y="0"/>
                    <a:pt x="6521323" y="71120"/>
                    <a:pt x="6521323" y="158750"/>
                  </a:cubicBezTo>
                  <a:lnTo>
                    <a:pt x="6521323" y="1306068"/>
                  </a:lnTo>
                  <a:cubicBezTo>
                    <a:pt x="6521323" y="1393698"/>
                    <a:pt x="6449822" y="1464818"/>
                    <a:pt x="6361430" y="1464818"/>
                  </a:cubicBezTo>
                  <a:lnTo>
                    <a:pt x="159893" y="1464818"/>
                  </a:lnTo>
                  <a:cubicBezTo>
                    <a:pt x="71628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6534023" cy="1477518"/>
            </a:xfrm>
            <a:custGeom>
              <a:avLst/>
              <a:gdLst/>
              <a:ahLst/>
              <a:cxnLst/>
              <a:rect l="l" t="t" r="r" b="b"/>
              <a:pathLst>
                <a:path w="6534023" h="1477518">
                  <a:moveTo>
                    <a:pt x="0" y="165100"/>
                  </a:moveTo>
                  <a:cubicBezTo>
                    <a:pt x="0" y="73914"/>
                    <a:pt x="74422" y="0"/>
                    <a:pt x="166243" y="0"/>
                  </a:cubicBezTo>
                  <a:lnTo>
                    <a:pt x="6367780" y="0"/>
                  </a:lnTo>
                  <a:lnTo>
                    <a:pt x="6367780" y="6350"/>
                  </a:lnTo>
                  <a:lnTo>
                    <a:pt x="6367780" y="0"/>
                  </a:lnTo>
                  <a:cubicBezTo>
                    <a:pt x="6459474" y="0"/>
                    <a:pt x="6534023" y="73914"/>
                    <a:pt x="6534023" y="165100"/>
                  </a:cubicBezTo>
                  <a:lnTo>
                    <a:pt x="6527673" y="165100"/>
                  </a:lnTo>
                  <a:lnTo>
                    <a:pt x="6534023" y="165100"/>
                  </a:lnTo>
                  <a:lnTo>
                    <a:pt x="6534023" y="1312418"/>
                  </a:lnTo>
                  <a:lnTo>
                    <a:pt x="6527673" y="1312418"/>
                  </a:lnTo>
                  <a:lnTo>
                    <a:pt x="6534023" y="1312418"/>
                  </a:lnTo>
                  <a:cubicBezTo>
                    <a:pt x="6534023" y="1403604"/>
                    <a:pt x="6459601" y="1477518"/>
                    <a:pt x="6367780" y="1477518"/>
                  </a:cubicBezTo>
                  <a:lnTo>
                    <a:pt x="6367780" y="1471168"/>
                  </a:lnTo>
                  <a:lnTo>
                    <a:pt x="6367780" y="1477518"/>
                  </a:lnTo>
                  <a:lnTo>
                    <a:pt x="166243" y="1477518"/>
                  </a:lnTo>
                  <a:lnTo>
                    <a:pt x="166243" y="1471168"/>
                  </a:lnTo>
                  <a:lnTo>
                    <a:pt x="166243" y="1477518"/>
                  </a:lnTo>
                  <a:cubicBezTo>
                    <a:pt x="74549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407" y="1464818"/>
                    <a:pt x="166243" y="1464818"/>
                  </a:cubicBezTo>
                  <a:lnTo>
                    <a:pt x="6367780" y="1464818"/>
                  </a:lnTo>
                  <a:cubicBezTo>
                    <a:pt x="6452616" y="1464818"/>
                    <a:pt x="6521323" y="1396492"/>
                    <a:pt x="6521323" y="1312418"/>
                  </a:cubicBezTo>
                  <a:lnTo>
                    <a:pt x="6521323" y="165100"/>
                  </a:lnTo>
                  <a:cubicBezTo>
                    <a:pt x="6521323" y="80899"/>
                    <a:pt x="6452616" y="12700"/>
                    <a:pt x="6367780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238351" y="5718274"/>
            <a:ext cx="398710" cy="498276"/>
            <a:chOff x="0" y="0"/>
            <a:chExt cx="531613" cy="6643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66694" y="5701605"/>
            <a:ext cx="3417242" cy="531614"/>
            <a:chOff x="0" y="0"/>
            <a:chExt cx="4556323" cy="7088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56323" cy="708818"/>
            </a:xfrm>
            <a:custGeom>
              <a:avLst/>
              <a:gdLst/>
              <a:ahLst/>
              <a:cxnLst/>
              <a:rect l="l" t="t" r="r" b="b"/>
              <a:pathLst>
                <a:path w="4556323" h="708818">
                  <a:moveTo>
                    <a:pt x="0" y="0"/>
                  </a:moveTo>
                  <a:lnTo>
                    <a:pt x="4556323" y="0"/>
                  </a:lnTo>
                  <a:lnTo>
                    <a:pt x="4556323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556323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Divyanshu Pathak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024860" y="6497688"/>
            <a:ext cx="11129219" cy="19050"/>
            <a:chOff x="0" y="0"/>
            <a:chExt cx="14838958" cy="254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4838935" cy="25400"/>
            </a:xfrm>
            <a:custGeom>
              <a:avLst/>
              <a:gdLst/>
              <a:ahLst/>
              <a:cxnLst/>
              <a:rect l="l" t="t" r="r" b="b"/>
              <a:pathLst>
                <a:path w="1483893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826235" y="0"/>
                  </a:lnTo>
                  <a:cubicBezTo>
                    <a:pt x="14833220" y="0"/>
                    <a:pt x="14838935" y="5715"/>
                    <a:pt x="14838935" y="12700"/>
                  </a:cubicBezTo>
                  <a:cubicBezTo>
                    <a:pt x="14838935" y="19685"/>
                    <a:pt x="14833220" y="25400"/>
                    <a:pt x="1482623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987475" y="6653659"/>
            <a:ext cx="6530876" cy="1108174"/>
            <a:chOff x="0" y="0"/>
            <a:chExt cx="8707835" cy="1477565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8695055" cy="1464818"/>
            </a:xfrm>
            <a:custGeom>
              <a:avLst/>
              <a:gdLst/>
              <a:ahLst/>
              <a:cxnLst/>
              <a:rect l="l" t="t" r="r" b="b"/>
              <a:pathLst>
                <a:path w="8695055" h="1464818">
                  <a:moveTo>
                    <a:pt x="0" y="158750"/>
                  </a:moveTo>
                  <a:cubicBezTo>
                    <a:pt x="0" y="71120"/>
                    <a:pt x="71628" y="0"/>
                    <a:pt x="159893" y="0"/>
                  </a:cubicBezTo>
                  <a:lnTo>
                    <a:pt x="8535162" y="0"/>
                  </a:lnTo>
                  <a:cubicBezTo>
                    <a:pt x="8623427" y="0"/>
                    <a:pt x="8695055" y="71120"/>
                    <a:pt x="8695055" y="158750"/>
                  </a:cubicBezTo>
                  <a:lnTo>
                    <a:pt x="8695055" y="1306068"/>
                  </a:lnTo>
                  <a:cubicBezTo>
                    <a:pt x="8695055" y="1393698"/>
                    <a:pt x="8623427" y="1464818"/>
                    <a:pt x="8535162" y="1464818"/>
                  </a:cubicBezTo>
                  <a:lnTo>
                    <a:pt x="159893" y="1464818"/>
                  </a:lnTo>
                  <a:cubicBezTo>
                    <a:pt x="71628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8707755" cy="1477518"/>
            </a:xfrm>
            <a:custGeom>
              <a:avLst/>
              <a:gdLst/>
              <a:ahLst/>
              <a:cxnLst/>
              <a:rect l="l" t="t" r="r" b="b"/>
              <a:pathLst>
                <a:path w="8707755" h="1477518">
                  <a:moveTo>
                    <a:pt x="0" y="165100"/>
                  </a:moveTo>
                  <a:cubicBezTo>
                    <a:pt x="0" y="73914"/>
                    <a:pt x="74422" y="0"/>
                    <a:pt x="166243" y="0"/>
                  </a:cubicBezTo>
                  <a:lnTo>
                    <a:pt x="8541512" y="0"/>
                  </a:lnTo>
                  <a:lnTo>
                    <a:pt x="8541512" y="6350"/>
                  </a:lnTo>
                  <a:lnTo>
                    <a:pt x="8541512" y="0"/>
                  </a:lnTo>
                  <a:cubicBezTo>
                    <a:pt x="8633333" y="0"/>
                    <a:pt x="8707755" y="73914"/>
                    <a:pt x="8707755" y="165100"/>
                  </a:cubicBezTo>
                  <a:lnTo>
                    <a:pt x="8701405" y="165100"/>
                  </a:lnTo>
                  <a:lnTo>
                    <a:pt x="8707755" y="165100"/>
                  </a:lnTo>
                  <a:lnTo>
                    <a:pt x="8707755" y="1312418"/>
                  </a:lnTo>
                  <a:lnTo>
                    <a:pt x="8701405" y="1312418"/>
                  </a:lnTo>
                  <a:lnTo>
                    <a:pt x="8707755" y="1312418"/>
                  </a:lnTo>
                  <a:cubicBezTo>
                    <a:pt x="8707755" y="1403604"/>
                    <a:pt x="8633333" y="1477518"/>
                    <a:pt x="8541512" y="1477518"/>
                  </a:cubicBezTo>
                  <a:lnTo>
                    <a:pt x="8541512" y="1471168"/>
                  </a:lnTo>
                  <a:lnTo>
                    <a:pt x="8541512" y="1477518"/>
                  </a:lnTo>
                  <a:lnTo>
                    <a:pt x="166243" y="1477518"/>
                  </a:lnTo>
                  <a:lnTo>
                    <a:pt x="166243" y="1471168"/>
                  </a:lnTo>
                  <a:lnTo>
                    <a:pt x="166243" y="1477518"/>
                  </a:lnTo>
                  <a:cubicBezTo>
                    <a:pt x="74422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407" y="1464818"/>
                    <a:pt x="166243" y="1464818"/>
                  </a:cubicBezTo>
                  <a:lnTo>
                    <a:pt x="8541512" y="1464818"/>
                  </a:lnTo>
                  <a:cubicBezTo>
                    <a:pt x="8626348" y="1464818"/>
                    <a:pt x="8695055" y="1396492"/>
                    <a:pt x="8695055" y="1312418"/>
                  </a:cubicBezTo>
                  <a:lnTo>
                    <a:pt x="8695055" y="165100"/>
                  </a:lnTo>
                  <a:cubicBezTo>
                    <a:pt x="8695055" y="80899"/>
                    <a:pt x="8626348" y="12700"/>
                    <a:pt x="8541512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4053482" y="6958608"/>
            <a:ext cx="398710" cy="498276"/>
            <a:chOff x="0" y="0"/>
            <a:chExt cx="531613" cy="66436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7797105" y="6941939"/>
            <a:ext cx="2306241" cy="531614"/>
            <a:chOff x="0" y="0"/>
            <a:chExt cx="3074988" cy="70881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074988" cy="708818"/>
            </a:xfrm>
            <a:custGeom>
              <a:avLst/>
              <a:gdLst/>
              <a:ahLst/>
              <a:cxnLst/>
              <a:rect l="l" t="t" r="r" b="b"/>
              <a:pathLst>
                <a:path w="3074988" h="708818">
                  <a:moveTo>
                    <a:pt x="0" y="0"/>
                  </a:moveTo>
                  <a:lnTo>
                    <a:pt x="3074988" y="0"/>
                  </a:lnTo>
                  <a:lnTo>
                    <a:pt x="3074988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3074988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Aman Singh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655272" y="7738021"/>
            <a:ext cx="9498806" cy="19050"/>
            <a:chOff x="0" y="0"/>
            <a:chExt cx="12665075" cy="25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2665075" cy="25400"/>
            </a:xfrm>
            <a:custGeom>
              <a:avLst/>
              <a:gdLst/>
              <a:ahLst/>
              <a:cxnLst/>
              <a:rect l="l" t="t" r="r" b="b"/>
              <a:pathLst>
                <a:path w="1266507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652375" y="0"/>
                  </a:lnTo>
                  <a:cubicBezTo>
                    <a:pt x="12659360" y="0"/>
                    <a:pt x="12665075" y="5715"/>
                    <a:pt x="12665075" y="12700"/>
                  </a:cubicBezTo>
                  <a:cubicBezTo>
                    <a:pt x="12665075" y="19685"/>
                    <a:pt x="12659360" y="25400"/>
                    <a:pt x="1265237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987475" y="7893992"/>
            <a:ext cx="8161288" cy="1108174"/>
            <a:chOff x="0" y="0"/>
            <a:chExt cx="10881717" cy="1477565"/>
          </a:xfrm>
        </p:grpSpPr>
        <p:sp>
          <p:nvSpPr>
            <p:cNvPr id="53" name="Freeform 53"/>
            <p:cNvSpPr/>
            <p:nvPr/>
          </p:nvSpPr>
          <p:spPr>
            <a:xfrm>
              <a:off x="6350" y="6350"/>
              <a:ext cx="10869040" cy="1464818"/>
            </a:xfrm>
            <a:custGeom>
              <a:avLst/>
              <a:gdLst/>
              <a:ahLst/>
              <a:cxnLst/>
              <a:rect l="l" t="t" r="r" b="b"/>
              <a:pathLst>
                <a:path w="10869040" h="1464818">
                  <a:moveTo>
                    <a:pt x="0" y="158750"/>
                  </a:moveTo>
                  <a:cubicBezTo>
                    <a:pt x="0" y="71120"/>
                    <a:pt x="71628" y="0"/>
                    <a:pt x="160020" y="0"/>
                  </a:cubicBezTo>
                  <a:lnTo>
                    <a:pt x="10709021" y="0"/>
                  </a:lnTo>
                  <a:cubicBezTo>
                    <a:pt x="10797413" y="0"/>
                    <a:pt x="10869040" y="71120"/>
                    <a:pt x="10869040" y="158750"/>
                  </a:cubicBezTo>
                  <a:lnTo>
                    <a:pt x="10869040" y="1306068"/>
                  </a:lnTo>
                  <a:cubicBezTo>
                    <a:pt x="10869040" y="1393698"/>
                    <a:pt x="10797413" y="1464818"/>
                    <a:pt x="10709021" y="1464818"/>
                  </a:cubicBezTo>
                  <a:lnTo>
                    <a:pt x="160020" y="1464818"/>
                  </a:lnTo>
                  <a:cubicBezTo>
                    <a:pt x="71628" y="1464818"/>
                    <a:pt x="0" y="1393698"/>
                    <a:pt x="0" y="1306068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0"/>
              <a:ext cx="10881740" cy="1477518"/>
            </a:xfrm>
            <a:custGeom>
              <a:avLst/>
              <a:gdLst/>
              <a:ahLst/>
              <a:cxnLst/>
              <a:rect l="l" t="t" r="r" b="b"/>
              <a:pathLst>
                <a:path w="10881740" h="1477518">
                  <a:moveTo>
                    <a:pt x="0" y="165100"/>
                  </a:moveTo>
                  <a:cubicBezTo>
                    <a:pt x="0" y="73914"/>
                    <a:pt x="74549" y="0"/>
                    <a:pt x="166370" y="0"/>
                  </a:cubicBezTo>
                  <a:lnTo>
                    <a:pt x="10715371" y="0"/>
                  </a:lnTo>
                  <a:lnTo>
                    <a:pt x="10715371" y="6350"/>
                  </a:lnTo>
                  <a:lnTo>
                    <a:pt x="10715371" y="0"/>
                  </a:lnTo>
                  <a:cubicBezTo>
                    <a:pt x="10807192" y="0"/>
                    <a:pt x="10881740" y="73914"/>
                    <a:pt x="10881740" y="165100"/>
                  </a:cubicBezTo>
                  <a:lnTo>
                    <a:pt x="10875390" y="165100"/>
                  </a:lnTo>
                  <a:lnTo>
                    <a:pt x="10881740" y="165100"/>
                  </a:lnTo>
                  <a:lnTo>
                    <a:pt x="10881740" y="1312418"/>
                  </a:lnTo>
                  <a:lnTo>
                    <a:pt x="10875390" y="1312418"/>
                  </a:lnTo>
                  <a:lnTo>
                    <a:pt x="10881740" y="1312418"/>
                  </a:lnTo>
                  <a:cubicBezTo>
                    <a:pt x="10881740" y="1403604"/>
                    <a:pt x="10807192" y="1477518"/>
                    <a:pt x="10715371" y="1477518"/>
                  </a:cubicBezTo>
                  <a:lnTo>
                    <a:pt x="10715371" y="1471168"/>
                  </a:lnTo>
                  <a:lnTo>
                    <a:pt x="10715371" y="1477518"/>
                  </a:lnTo>
                  <a:lnTo>
                    <a:pt x="166370" y="1477518"/>
                  </a:lnTo>
                  <a:lnTo>
                    <a:pt x="166370" y="1471168"/>
                  </a:lnTo>
                  <a:lnTo>
                    <a:pt x="166370" y="1477518"/>
                  </a:lnTo>
                  <a:cubicBezTo>
                    <a:pt x="74549" y="1477518"/>
                    <a:pt x="0" y="1403604"/>
                    <a:pt x="0" y="13124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312418"/>
                  </a:lnTo>
                  <a:lnTo>
                    <a:pt x="6350" y="1312418"/>
                  </a:lnTo>
                  <a:lnTo>
                    <a:pt x="12700" y="1312418"/>
                  </a:lnTo>
                  <a:cubicBezTo>
                    <a:pt x="12700" y="1396619"/>
                    <a:pt x="81407" y="1464818"/>
                    <a:pt x="166370" y="1464818"/>
                  </a:cubicBezTo>
                  <a:lnTo>
                    <a:pt x="10715371" y="1464818"/>
                  </a:lnTo>
                  <a:cubicBezTo>
                    <a:pt x="10800207" y="1464818"/>
                    <a:pt x="10869040" y="1396492"/>
                    <a:pt x="10869040" y="1312418"/>
                  </a:cubicBezTo>
                  <a:lnTo>
                    <a:pt x="10869040" y="165100"/>
                  </a:lnTo>
                  <a:cubicBezTo>
                    <a:pt x="10869040" y="80899"/>
                    <a:pt x="10800334" y="12700"/>
                    <a:pt x="10715371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4868764" y="8198941"/>
            <a:ext cx="398710" cy="498276"/>
            <a:chOff x="0" y="0"/>
            <a:chExt cx="531613" cy="66436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9427518" y="8182272"/>
            <a:ext cx="2542580" cy="531614"/>
            <a:chOff x="0" y="0"/>
            <a:chExt cx="3390107" cy="70881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90107" cy="708818"/>
            </a:xfrm>
            <a:custGeom>
              <a:avLst/>
              <a:gdLst/>
              <a:ahLst/>
              <a:cxnLst/>
              <a:rect l="l" t="t" r="r" b="b"/>
              <a:pathLst>
                <a:path w="3390107" h="708818">
                  <a:moveTo>
                    <a:pt x="0" y="0"/>
                  </a:moveTo>
                  <a:lnTo>
                    <a:pt x="3390107" y="0"/>
                  </a:lnTo>
                  <a:lnTo>
                    <a:pt x="339010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3390107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Nitish Pareek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4748510"/>
          </a:xfrm>
          <a:custGeom>
            <a:avLst/>
            <a:gdLst/>
            <a:ahLst/>
            <a:cxnLst/>
            <a:rect l="l" t="t" r="r" b="b"/>
            <a:pathLst>
              <a:path w="18288000" h="4748510">
                <a:moveTo>
                  <a:pt x="0" y="0"/>
                </a:moveTo>
                <a:lnTo>
                  <a:pt x="18288000" y="0"/>
                </a:lnTo>
                <a:lnTo>
                  <a:pt x="18288000" y="4748510"/>
                </a:lnTo>
                <a:lnTo>
                  <a:pt x="0" y="4748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7" b="-14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87772" y="5355827"/>
            <a:ext cx="8763149" cy="1095375"/>
            <a:chOff x="0" y="0"/>
            <a:chExt cx="11684198" cy="1460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84198" cy="1460500"/>
            </a:xfrm>
            <a:custGeom>
              <a:avLst/>
              <a:gdLst/>
              <a:ahLst/>
              <a:cxnLst/>
              <a:rect l="l" t="t" r="r" b="b"/>
              <a:pathLst>
                <a:path w="11684198" h="1460500">
                  <a:moveTo>
                    <a:pt x="0" y="0"/>
                  </a:moveTo>
                  <a:lnTo>
                    <a:pt x="11684198" y="0"/>
                  </a:lnTo>
                  <a:lnTo>
                    <a:pt x="11684198" y="1460500"/>
                  </a:lnTo>
                  <a:lnTo>
                    <a:pt x="0" y="1460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1684198" cy="1527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624"/>
                </a:lnSpc>
              </a:pPr>
              <a:r>
                <a:rPr lang="en-US" sz="6875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Future Scope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3010" y="7010102"/>
            <a:ext cx="8038802" cy="1329929"/>
            <a:chOff x="0" y="0"/>
            <a:chExt cx="10718403" cy="1773238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705719" cy="1760601"/>
            </a:xfrm>
            <a:custGeom>
              <a:avLst/>
              <a:gdLst/>
              <a:ahLst/>
              <a:cxnLst/>
              <a:rect l="l" t="t" r="r" b="b"/>
              <a:pathLst>
                <a:path w="10705719" h="1760601">
                  <a:moveTo>
                    <a:pt x="0" y="142240"/>
                  </a:moveTo>
                  <a:cubicBezTo>
                    <a:pt x="0" y="63627"/>
                    <a:pt x="64135" y="0"/>
                    <a:pt x="143129" y="0"/>
                  </a:cubicBezTo>
                  <a:lnTo>
                    <a:pt x="10562590" y="0"/>
                  </a:lnTo>
                  <a:cubicBezTo>
                    <a:pt x="10641584" y="0"/>
                    <a:pt x="10705719" y="63627"/>
                    <a:pt x="10705719" y="142240"/>
                  </a:cubicBezTo>
                  <a:lnTo>
                    <a:pt x="10705719" y="1618234"/>
                  </a:lnTo>
                  <a:cubicBezTo>
                    <a:pt x="10705719" y="1696847"/>
                    <a:pt x="10641584" y="1760474"/>
                    <a:pt x="10562590" y="1760474"/>
                  </a:cubicBezTo>
                  <a:lnTo>
                    <a:pt x="143129" y="1760474"/>
                  </a:lnTo>
                  <a:cubicBezTo>
                    <a:pt x="64135" y="1760601"/>
                    <a:pt x="0" y="1696847"/>
                    <a:pt x="0" y="1618234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718419" cy="1773174"/>
            </a:xfrm>
            <a:custGeom>
              <a:avLst/>
              <a:gdLst/>
              <a:ahLst/>
              <a:cxnLst/>
              <a:rect l="l" t="t" r="r" b="b"/>
              <a:pathLst>
                <a:path w="10718419" h="1773174">
                  <a:moveTo>
                    <a:pt x="0" y="148590"/>
                  </a:moveTo>
                  <a:cubicBezTo>
                    <a:pt x="0" y="66548"/>
                    <a:pt x="66929" y="0"/>
                    <a:pt x="149479" y="0"/>
                  </a:cubicBezTo>
                  <a:lnTo>
                    <a:pt x="10568940" y="0"/>
                  </a:lnTo>
                  <a:lnTo>
                    <a:pt x="10568940" y="6350"/>
                  </a:lnTo>
                  <a:lnTo>
                    <a:pt x="10568940" y="0"/>
                  </a:lnTo>
                  <a:cubicBezTo>
                    <a:pt x="10651490" y="0"/>
                    <a:pt x="10718419" y="66548"/>
                    <a:pt x="10718419" y="148590"/>
                  </a:cubicBezTo>
                  <a:lnTo>
                    <a:pt x="10712069" y="148590"/>
                  </a:lnTo>
                  <a:lnTo>
                    <a:pt x="10718419" y="148590"/>
                  </a:lnTo>
                  <a:lnTo>
                    <a:pt x="10718419" y="1624584"/>
                  </a:lnTo>
                  <a:lnTo>
                    <a:pt x="10712069" y="1624584"/>
                  </a:lnTo>
                  <a:lnTo>
                    <a:pt x="10718419" y="1624584"/>
                  </a:lnTo>
                  <a:cubicBezTo>
                    <a:pt x="10718419" y="1706753"/>
                    <a:pt x="10651490" y="1773174"/>
                    <a:pt x="10568940" y="1773174"/>
                  </a:cubicBezTo>
                  <a:lnTo>
                    <a:pt x="10568940" y="1766824"/>
                  </a:lnTo>
                  <a:lnTo>
                    <a:pt x="10568940" y="1773174"/>
                  </a:lnTo>
                  <a:lnTo>
                    <a:pt x="149479" y="1773174"/>
                  </a:lnTo>
                  <a:lnTo>
                    <a:pt x="149479" y="1766824"/>
                  </a:lnTo>
                  <a:lnTo>
                    <a:pt x="149479" y="1773174"/>
                  </a:lnTo>
                  <a:cubicBezTo>
                    <a:pt x="66929" y="1773174"/>
                    <a:pt x="0" y="1706626"/>
                    <a:pt x="0" y="1624584"/>
                  </a:cubicBezTo>
                  <a:lnTo>
                    <a:pt x="0" y="148590"/>
                  </a:lnTo>
                  <a:lnTo>
                    <a:pt x="6350" y="148590"/>
                  </a:lnTo>
                  <a:lnTo>
                    <a:pt x="0" y="148590"/>
                  </a:lnTo>
                  <a:moveTo>
                    <a:pt x="12700" y="148590"/>
                  </a:moveTo>
                  <a:lnTo>
                    <a:pt x="12700" y="1624584"/>
                  </a:lnTo>
                  <a:lnTo>
                    <a:pt x="6350" y="1624584"/>
                  </a:lnTo>
                  <a:lnTo>
                    <a:pt x="12700" y="1624584"/>
                  </a:lnTo>
                  <a:cubicBezTo>
                    <a:pt x="12700" y="1699641"/>
                    <a:pt x="73914" y="1760474"/>
                    <a:pt x="149479" y="1760474"/>
                  </a:cubicBezTo>
                  <a:lnTo>
                    <a:pt x="10568940" y="1760474"/>
                  </a:lnTo>
                  <a:cubicBezTo>
                    <a:pt x="10644505" y="1760474"/>
                    <a:pt x="10705719" y="1699641"/>
                    <a:pt x="10705719" y="1624584"/>
                  </a:cubicBezTo>
                  <a:lnTo>
                    <a:pt x="10705719" y="148590"/>
                  </a:lnTo>
                  <a:cubicBezTo>
                    <a:pt x="10705719" y="73533"/>
                    <a:pt x="10644505" y="12700"/>
                    <a:pt x="10568940" y="12700"/>
                  </a:cubicBezTo>
                  <a:lnTo>
                    <a:pt x="149479" y="12700"/>
                  </a:lnTo>
                  <a:lnTo>
                    <a:pt x="149479" y="6350"/>
                  </a:lnTo>
                  <a:lnTo>
                    <a:pt x="149479" y="12700"/>
                  </a:lnTo>
                  <a:cubicBezTo>
                    <a:pt x="73914" y="12700"/>
                    <a:pt x="12700" y="73533"/>
                    <a:pt x="12700" y="14859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51197" y="7278291"/>
            <a:ext cx="7502426" cy="793551"/>
            <a:chOff x="0" y="0"/>
            <a:chExt cx="10003235" cy="1058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03235" cy="1058068"/>
            </a:xfrm>
            <a:custGeom>
              <a:avLst/>
              <a:gdLst/>
              <a:ahLst/>
              <a:cxnLst/>
              <a:rect l="l" t="t" r="r" b="b"/>
              <a:pathLst>
                <a:path w="10003235" h="1058068">
                  <a:moveTo>
                    <a:pt x="0" y="0"/>
                  </a:moveTo>
                  <a:lnTo>
                    <a:pt x="10003235" y="0"/>
                  </a:lnTo>
                  <a:lnTo>
                    <a:pt x="10003235" y="1058068"/>
                  </a:lnTo>
                  <a:lnTo>
                    <a:pt x="0" y="1058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003235" cy="10866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Refine LLM prompts for even better architectural guidance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66188" y="7010102"/>
            <a:ext cx="8038803" cy="1329929"/>
            <a:chOff x="0" y="0"/>
            <a:chExt cx="10718403" cy="1773238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0705719" cy="1760601"/>
            </a:xfrm>
            <a:custGeom>
              <a:avLst/>
              <a:gdLst/>
              <a:ahLst/>
              <a:cxnLst/>
              <a:rect l="l" t="t" r="r" b="b"/>
              <a:pathLst>
                <a:path w="10705719" h="1760601">
                  <a:moveTo>
                    <a:pt x="0" y="142240"/>
                  </a:moveTo>
                  <a:cubicBezTo>
                    <a:pt x="0" y="63627"/>
                    <a:pt x="64135" y="0"/>
                    <a:pt x="143129" y="0"/>
                  </a:cubicBezTo>
                  <a:lnTo>
                    <a:pt x="10562590" y="0"/>
                  </a:lnTo>
                  <a:cubicBezTo>
                    <a:pt x="10641584" y="0"/>
                    <a:pt x="10705719" y="63627"/>
                    <a:pt x="10705719" y="142240"/>
                  </a:cubicBezTo>
                  <a:lnTo>
                    <a:pt x="10705719" y="1618234"/>
                  </a:lnTo>
                  <a:cubicBezTo>
                    <a:pt x="10705719" y="1696847"/>
                    <a:pt x="10641584" y="1760474"/>
                    <a:pt x="10562590" y="1760474"/>
                  </a:cubicBezTo>
                  <a:lnTo>
                    <a:pt x="143129" y="1760474"/>
                  </a:lnTo>
                  <a:cubicBezTo>
                    <a:pt x="64135" y="1760601"/>
                    <a:pt x="0" y="1696847"/>
                    <a:pt x="0" y="1618234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718419" cy="1773174"/>
            </a:xfrm>
            <a:custGeom>
              <a:avLst/>
              <a:gdLst/>
              <a:ahLst/>
              <a:cxnLst/>
              <a:rect l="l" t="t" r="r" b="b"/>
              <a:pathLst>
                <a:path w="10718419" h="1773174">
                  <a:moveTo>
                    <a:pt x="0" y="148590"/>
                  </a:moveTo>
                  <a:cubicBezTo>
                    <a:pt x="0" y="66548"/>
                    <a:pt x="66929" y="0"/>
                    <a:pt x="149479" y="0"/>
                  </a:cubicBezTo>
                  <a:lnTo>
                    <a:pt x="10568940" y="0"/>
                  </a:lnTo>
                  <a:lnTo>
                    <a:pt x="10568940" y="6350"/>
                  </a:lnTo>
                  <a:lnTo>
                    <a:pt x="10568940" y="0"/>
                  </a:lnTo>
                  <a:cubicBezTo>
                    <a:pt x="10651490" y="0"/>
                    <a:pt x="10718419" y="66548"/>
                    <a:pt x="10718419" y="148590"/>
                  </a:cubicBezTo>
                  <a:lnTo>
                    <a:pt x="10712069" y="148590"/>
                  </a:lnTo>
                  <a:lnTo>
                    <a:pt x="10718419" y="148590"/>
                  </a:lnTo>
                  <a:lnTo>
                    <a:pt x="10718419" y="1624584"/>
                  </a:lnTo>
                  <a:lnTo>
                    <a:pt x="10712069" y="1624584"/>
                  </a:lnTo>
                  <a:lnTo>
                    <a:pt x="10718419" y="1624584"/>
                  </a:lnTo>
                  <a:cubicBezTo>
                    <a:pt x="10718419" y="1706753"/>
                    <a:pt x="10651490" y="1773174"/>
                    <a:pt x="10568940" y="1773174"/>
                  </a:cubicBezTo>
                  <a:lnTo>
                    <a:pt x="10568940" y="1766824"/>
                  </a:lnTo>
                  <a:lnTo>
                    <a:pt x="10568940" y="1773174"/>
                  </a:lnTo>
                  <a:lnTo>
                    <a:pt x="149479" y="1773174"/>
                  </a:lnTo>
                  <a:lnTo>
                    <a:pt x="149479" y="1766824"/>
                  </a:lnTo>
                  <a:lnTo>
                    <a:pt x="149479" y="1773174"/>
                  </a:lnTo>
                  <a:cubicBezTo>
                    <a:pt x="66929" y="1773174"/>
                    <a:pt x="0" y="1706626"/>
                    <a:pt x="0" y="1624584"/>
                  </a:cubicBezTo>
                  <a:lnTo>
                    <a:pt x="0" y="148590"/>
                  </a:lnTo>
                  <a:lnTo>
                    <a:pt x="6350" y="148590"/>
                  </a:lnTo>
                  <a:lnTo>
                    <a:pt x="0" y="148590"/>
                  </a:lnTo>
                  <a:moveTo>
                    <a:pt x="12700" y="148590"/>
                  </a:moveTo>
                  <a:lnTo>
                    <a:pt x="12700" y="1624584"/>
                  </a:lnTo>
                  <a:lnTo>
                    <a:pt x="6350" y="1624584"/>
                  </a:lnTo>
                  <a:lnTo>
                    <a:pt x="12700" y="1624584"/>
                  </a:lnTo>
                  <a:cubicBezTo>
                    <a:pt x="12700" y="1699641"/>
                    <a:pt x="73914" y="1760474"/>
                    <a:pt x="149479" y="1760474"/>
                  </a:cubicBezTo>
                  <a:lnTo>
                    <a:pt x="10568940" y="1760474"/>
                  </a:lnTo>
                  <a:cubicBezTo>
                    <a:pt x="10644505" y="1760474"/>
                    <a:pt x="10705719" y="1699641"/>
                    <a:pt x="10705719" y="1624584"/>
                  </a:cubicBezTo>
                  <a:lnTo>
                    <a:pt x="10705719" y="148590"/>
                  </a:lnTo>
                  <a:cubicBezTo>
                    <a:pt x="10705719" y="73533"/>
                    <a:pt x="10644505" y="12700"/>
                    <a:pt x="10568940" y="12700"/>
                  </a:cubicBezTo>
                  <a:lnTo>
                    <a:pt x="149479" y="12700"/>
                  </a:lnTo>
                  <a:lnTo>
                    <a:pt x="149479" y="6350"/>
                  </a:lnTo>
                  <a:lnTo>
                    <a:pt x="149479" y="12700"/>
                  </a:lnTo>
                  <a:cubicBezTo>
                    <a:pt x="73914" y="12700"/>
                    <a:pt x="12700" y="73533"/>
                    <a:pt x="12700" y="14859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534376" y="7278291"/>
            <a:ext cx="7502426" cy="793551"/>
            <a:chOff x="0" y="0"/>
            <a:chExt cx="10003235" cy="10580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003235" cy="1058068"/>
            </a:xfrm>
            <a:custGeom>
              <a:avLst/>
              <a:gdLst/>
              <a:ahLst/>
              <a:cxnLst/>
              <a:rect l="l" t="t" r="r" b="b"/>
              <a:pathLst>
                <a:path w="10003235" h="1058068">
                  <a:moveTo>
                    <a:pt x="0" y="0"/>
                  </a:moveTo>
                  <a:lnTo>
                    <a:pt x="10003235" y="0"/>
                  </a:lnTo>
                  <a:lnTo>
                    <a:pt x="10003235" y="1058068"/>
                  </a:lnTo>
                  <a:lnTo>
                    <a:pt x="0" y="1058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003235" cy="10866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Integrate CI/CD to automate codebase transformation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3010" y="8584406"/>
            <a:ext cx="8038802" cy="933153"/>
            <a:chOff x="0" y="0"/>
            <a:chExt cx="10718403" cy="124420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0705719" cy="1231519"/>
            </a:xfrm>
            <a:custGeom>
              <a:avLst/>
              <a:gdLst/>
              <a:ahLst/>
              <a:cxnLst/>
              <a:rect l="l" t="t" r="r" b="b"/>
              <a:pathLst>
                <a:path w="10705719" h="1231519">
                  <a:moveTo>
                    <a:pt x="0" y="142240"/>
                  </a:moveTo>
                  <a:cubicBezTo>
                    <a:pt x="0" y="63627"/>
                    <a:pt x="64262" y="0"/>
                    <a:pt x="143510" y="0"/>
                  </a:cubicBezTo>
                  <a:lnTo>
                    <a:pt x="10562209" y="0"/>
                  </a:lnTo>
                  <a:cubicBezTo>
                    <a:pt x="10641457" y="0"/>
                    <a:pt x="10705719" y="63627"/>
                    <a:pt x="10705719" y="142240"/>
                  </a:cubicBezTo>
                  <a:lnTo>
                    <a:pt x="10705719" y="1089279"/>
                  </a:lnTo>
                  <a:cubicBezTo>
                    <a:pt x="10705719" y="1167892"/>
                    <a:pt x="10641457" y="1231519"/>
                    <a:pt x="10562209" y="1231519"/>
                  </a:cubicBezTo>
                  <a:lnTo>
                    <a:pt x="143510" y="1231519"/>
                  </a:lnTo>
                  <a:cubicBezTo>
                    <a:pt x="64262" y="1231519"/>
                    <a:pt x="0" y="1167765"/>
                    <a:pt x="0" y="108927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718419" cy="1244219"/>
            </a:xfrm>
            <a:custGeom>
              <a:avLst/>
              <a:gdLst/>
              <a:ahLst/>
              <a:cxnLst/>
              <a:rect l="l" t="t" r="r" b="b"/>
              <a:pathLst>
                <a:path w="10718419" h="1244219">
                  <a:moveTo>
                    <a:pt x="0" y="148590"/>
                  </a:moveTo>
                  <a:cubicBezTo>
                    <a:pt x="0" y="66421"/>
                    <a:pt x="67183" y="0"/>
                    <a:pt x="149860" y="0"/>
                  </a:cubicBezTo>
                  <a:lnTo>
                    <a:pt x="10568559" y="0"/>
                  </a:lnTo>
                  <a:lnTo>
                    <a:pt x="10568559" y="6350"/>
                  </a:lnTo>
                  <a:lnTo>
                    <a:pt x="10568559" y="0"/>
                  </a:lnTo>
                  <a:cubicBezTo>
                    <a:pt x="10651236" y="0"/>
                    <a:pt x="10718419" y="66421"/>
                    <a:pt x="10718419" y="148590"/>
                  </a:cubicBezTo>
                  <a:lnTo>
                    <a:pt x="10712069" y="148590"/>
                  </a:lnTo>
                  <a:lnTo>
                    <a:pt x="10718419" y="148590"/>
                  </a:lnTo>
                  <a:lnTo>
                    <a:pt x="10718419" y="1095629"/>
                  </a:lnTo>
                  <a:lnTo>
                    <a:pt x="10712069" y="1095629"/>
                  </a:lnTo>
                  <a:lnTo>
                    <a:pt x="10718419" y="1095629"/>
                  </a:lnTo>
                  <a:cubicBezTo>
                    <a:pt x="10718419" y="1177798"/>
                    <a:pt x="10651236" y="1244219"/>
                    <a:pt x="10568559" y="1244219"/>
                  </a:cubicBezTo>
                  <a:lnTo>
                    <a:pt x="10568559" y="1237869"/>
                  </a:lnTo>
                  <a:lnTo>
                    <a:pt x="10568559" y="1244219"/>
                  </a:lnTo>
                  <a:lnTo>
                    <a:pt x="149860" y="1244219"/>
                  </a:lnTo>
                  <a:lnTo>
                    <a:pt x="149860" y="1237869"/>
                  </a:lnTo>
                  <a:lnTo>
                    <a:pt x="149860" y="1244219"/>
                  </a:lnTo>
                  <a:cubicBezTo>
                    <a:pt x="67183" y="1244219"/>
                    <a:pt x="0" y="1177671"/>
                    <a:pt x="0" y="1095629"/>
                  </a:cubicBezTo>
                  <a:lnTo>
                    <a:pt x="0" y="148590"/>
                  </a:lnTo>
                  <a:lnTo>
                    <a:pt x="6350" y="148590"/>
                  </a:lnTo>
                  <a:lnTo>
                    <a:pt x="0" y="148590"/>
                  </a:lnTo>
                  <a:moveTo>
                    <a:pt x="12700" y="148590"/>
                  </a:moveTo>
                  <a:lnTo>
                    <a:pt x="12700" y="1095629"/>
                  </a:lnTo>
                  <a:lnTo>
                    <a:pt x="6350" y="1095629"/>
                  </a:lnTo>
                  <a:lnTo>
                    <a:pt x="12700" y="1095629"/>
                  </a:lnTo>
                  <a:cubicBezTo>
                    <a:pt x="12700" y="1170686"/>
                    <a:pt x="74041" y="1231519"/>
                    <a:pt x="149860" y="1231519"/>
                  </a:cubicBezTo>
                  <a:lnTo>
                    <a:pt x="10568559" y="1231519"/>
                  </a:lnTo>
                  <a:cubicBezTo>
                    <a:pt x="10644377" y="1231519"/>
                    <a:pt x="10705719" y="1170686"/>
                    <a:pt x="10705719" y="1095629"/>
                  </a:cubicBezTo>
                  <a:lnTo>
                    <a:pt x="10705719" y="148590"/>
                  </a:lnTo>
                  <a:cubicBezTo>
                    <a:pt x="10705719" y="73533"/>
                    <a:pt x="10644377" y="12700"/>
                    <a:pt x="10568559" y="12700"/>
                  </a:cubicBezTo>
                  <a:lnTo>
                    <a:pt x="149860" y="12700"/>
                  </a:lnTo>
                  <a:lnTo>
                    <a:pt x="149860" y="6350"/>
                  </a:lnTo>
                  <a:lnTo>
                    <a:pt x="149860" y="12700"/>
                  </a:lnTo>
                  <a:cubicBezTo>
                    <a:pt x="74041" y="12700"/>
                    <a:pt x="12700" y="73533"/>
                    <a:pt x="12700" y="14859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873597" y="8852595"/>
            <a:ext cx="6257479" cy="396776"/>
            <a:chOff x="0" y="0"/>
            <a:chExt cx="8343305" cy="52903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343305" cy="529035"/>
            </a:xfrm>
            <a:custGeom>
              <a:avLst/>
              <a:gdLst/>
              <a:ahLst/>
              <a:cxnLst/>
              <a:rect l="l" t="t" r="r" b="b"/>
              <a:pathLst>
                <a:path w="8343305" h="529035">
                  <a:moveTo>
                    <a:pt x="0" y="0"/>
                  </a:moveTo>
                  <a:lnTo>
                    <a:pt x="8343305" y="0"/>
                  </a:lnTo>
                  <a:lnTo>
                    <a:pt x="8343305" y="529035"/>
                  </a:lnTo>
                  <a:lnTo>
                    <a:pt x="0" y="5290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8343305" cy="5576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Build tools for real-time service visualization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66188" y="8584406"/>
            <a:ext cx="8038803" cy="933153"/>
            <a:chOff x="0" y="0"/>
            <a:chExt cx="10718403" cy="1244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0705719" cy="1231519"/>
            </a:xfrm>
            <a:custGeom>
              <a:avLst/>
              <a:gdLst/>
              <a:ahLst/>
              <a:cxnLst/>
              <a:rect l="l" t="t" r="r" b="b"/>
              <a:pathLst>
                <a:path w="10705719" h="1231519">
                  <a:moveTo>
                    <a:pt x="0" y="142240"/>
                  </a:moveTo>
                  <a:cubicBezTo>
                    <a:pt x="0" y="63627"/>
                    <a:pt x="64262" y="0"/>
                    <a:pt x="143510" y="0"/>
                  </a:cubicBezTo>
                  <a:lnTo>
                    <a:pt x="10562209" y="0"/>
                  </a:lnTo>
                  <a:cubicBezTo>
                    <a:pt x="10641457" y="0"/>
                    <a:pt x="10705719" y="63627"/>
                    <a:pt x="10705719" y="142240"/>
                  </a:cubicBezTo>
                  <a:lnTo>
                    <a:pt x="10705719" y="1089279"/>
                  </a:lnTo>
                  <a:cubicBezTo>
                    <a:pt x="10705719" y="1167892"/>
                    <a:pt x="10641457" y="1231519"/>
                    <a:pt x="10562209" y="1231519"/>
                  </a:cubicBezTo>
                  <a:lnTo>
                    <a:pt x="143510" y="1231519"/>
                  </a:lnTo>
                  <a:cubicBezTo>
                    <a:pt x="64262" y="1231519"/>
                    <a:pt x="0" y="1167765"/>
                    <a:pt x="0" y="108927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718419" cy="1244219"/>
            </a:xfrm>
            <a:custGeom>
              <a:avLst/>
              <a:gdLst/>
              <a:ahLst/>
              <a:cxnLst/>
              <a:rect l="l" t="t" r="r" b="b"/>
              <a:pathLst>
                <a:path w="10718419" h="1244219">
                  <a:moveTo>
                    <a:pt x="0" y="148590"/>
                  </a:moveTo>
                  <a:cubicBezTo>
                    <a:pt x="0" y="66421"/>
                    <a:pt x="67183" y="0"/>
                    <a:pt x="149860" y="0"/>
                  </a:cubicBezTo>
                  <a:lnTo>
                    <a:pt x="10568559" y="0"/>
                  </a:lnTo>
                  <a:lnTo>
                    <a:pt x="10568559" y="6350"/>
                  </a:lnTo>
                  <a:lnTo>
                    <a:pt x="10568559" y="0"/>
                  </a:lnTo>
                  <a:cubicBezTo>
                    <a:pt x="10651236" y="0"/>
                    <a:pt x="10718419" y="66421"/>
                    <a:pt x="10718419" y="148590"/>
                  </a:cubicBezTo>
                  <a:lnTo>
                    <a:pt x="10712069" y="148590"/>
                  </a:lnTo>
                  <a:lnTo>
                    <a:pt x="10718419" y="148590"/>
                  </a:lnTo>
                  <a:lnTo>
                    <a:pt x="10718419" y="1095629"/>
                  </a:lnTo>
                  <a:lnTo>
                    <a:pt x="10712069" y="1095629"/>
                  </a:lnTo>
                  <a:lnTo>
                    <a:pt x="10718419" y="1095629"/>
                  </a:lnTo>
                  <a:cubicBezTo>
                    <a:pt x="10718419" y="1177798"/>
                    <a:pt x="10651236" y="1244219"/>
                    <a:pt x="10568559" y="1244219"/>
                  </a:cubicBezTo>
                  <a:lnTo>
                    <a:pt x="10568559" y="1237869"/>
                  </a:lnTo>
                  <a:lnTo>
                    <a:pt x="10568559" y="1244219"/>
                  </a:lnTo>
                  <a:lnTo>
                    <a:pt x="149860" y="1244219"/>
                  </a:lnTo>
                  <a:lnTo>
                    <a:pt x="149860" y="1237869"/>
                  </a:lnTo>
                  <a:lnTo>
                    <a:pt x="149860" y="1244219"/>
                  </a:lnTo>
                  <a:cubicBezTo>
                    <a:pt x="67183" y="1244219"/>
                    <a:pt x="0" y="1177671"/>
                    <a:pt x="0" y="1095629"/>
                  </a:cubicBezTo>
                  <a:lnTo>
                    <a:pt x="0" y="148590"/>
                  </a:lnTo>
                  <a:lnTo>
                    <a:pt x="6350" y="148590"/>
                  </a:lnTo>
                  <a:lnTo>
                    <a:pt x="0" y="148590"/>
                  </a:lnTo>
                  <a:moveTo>
                    <a:pt x="12700" y="148590"/>
                  </a:moveTo>
                  <a:lnTo>
                    <a:pt x="12700" y="1095629"/>
                  </a:lnTo>
                  <a:lnTo>
                    <a:pt x="6350" y="1095629"/>
                  </a:lnTo>
                  <a:lnTo>
                    <a:pt x="12700" y="1095629"/>
                  </a:lnTo>
                  <a:cubicBezTo>
                    <a:pt x="12700" y="1170686"/>
                    <a:pt x="74041" y="1231519"/>
                    <a:pt x="149860" y="1231519"/>
                  </a:cubicBezTo>
                  <a:lnTo>
                    <a:pt x="10568559" y="1231519"/>
                  </a:lnTo>
                  <a:cubicBezTo>
                    <a:pt x="10644377" y="1231519"/>
                    <a:pt x="10705719" y="1170686"/>
                    <a:pt x="10705719" y="1095629"/>
                  </a:cubicBezTo>
                  <a:lnTo>
                    <a:pt x="10705719" y="148590"/>
                  </a:lnTo>
                  <a:cubicBezTo>
                    <a:pt x="10705719" y="73533"/>
                    <a:pt x="10644377" y="12700"/>
                    <a:pt x="10568559" y="12700"/>
                  </a:cubicBezTo>
                  <a:lnTo>
                    <a:pt x="149860" y="12700"/>
                  </a:lnTo>
                  <a:lnTo>
                    <a:pt x="149860" y="6350"/>
                  </a:lnTo>
                  <a:lnTo>
                    <a:pt x="149860" y="12700"/>
                  </a:lnTo>
                  <a:cubicBezTo>
                    <a:pt x="74041" y="12700"/>
                    <a:pt x="12700" y="73533"/>
                    <a:pt x="12700" y="14859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597032" y="8852595"/>
            <a:ext cx="7376964" cy="396776"/>
            <a:chOff x="0" y="0"/>
            <a:chExt cx="9835952" cy="52903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835952" cy="529035"/>
            </a:xfrm>
            <a:custGeom>
              <a:avLst/>
              <a:gdLst/>
              <a:ahLst/>
              <a:cxnLst/>
              <a:rect l="l" t="t" r="r" b="b"/>
              <a:pathLst>
                <a:path w="9835952" h="529035">
                  <a:moveTo>
                    <a:pt x="0" y="0"/>
                  </a:moveTo>
                  <a:lnTo>
                    <a:pt x="9835952" y="0"/>
                  </a:lnTo>
                  <a:lnTo>
                    <a:pt x="9835952" y="529035"/>
                  </a:lnTo>
                  <a:lnTo>
                    <a:pt x="0" y="5290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9835952" cy="5576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Evaluate service-level interactions and dependencies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3814465"/>
            <a:ext cx="16303526" cy="2658070"/>
            <a:chOff x="0" y="0"/>
            <a:chExt cx="21738035" cy="35440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38034" cy="3544093"/>
            </a:xfrm>
            <a:custGeom>
              <a:avLst/>
              <a:gdLst/>
              <a:ahLst/>
              <a:cxnLst/>
              <a:rect l="l" t="t" r="r" b="b"/>
              <a:pathLst>
                <a:path w="21738034" h="3544093">
                  <a:moveTo>
                    <a:pt x="0" y="0"/>
                  </a:moveTo>
                  <a:lnTo>
                    <a:pt x="21738034" y="0"/>
                  </a:lnTo>
                  <a:lnTo>
                    <a:pt x="21738034" y="3544093"/>
                  </a:lnTo>
                  <a:lnTo>
                    <a:pt x="0" y="354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21738035" cy="36774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0875"/>
                </a:lnSpc>
              </a:pPr>
              <a:r>
                <a:rPr lang="en-US" sz="16687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333745" y="565089"/>
            <a:ext cx="9156822" cy="9156822"/>
          </a:xfrm>
          <a:custGeom>
            <a:avLst/>
            <a:gdLst/>
            <a:ahLst/>
            <a:cxnLst/>
            <a:rect l="l" t="t" r="r" b="b"/>
            <a:pathLst>
              <a:path w="9156822" h="9156822">
                <a:moveTo>
                  <a:pt x="0" y="0"/>
                </a:moveTo>
                <a:lnTo>
                  <a:pt x="9156822" y="0"/>
                </a:lnTo>
                <a:lnTo>
                  <a:pt x="9156822" y="9156822"/>
                </a:lnTo>
                <a:lnTo>
                  <a:pt x="0" y="9156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01161" y="1718777"/>
            <a:ext cx="7159526" cy="2445544"/>
            <a:chOff x="0" y="0"/>
            <a:chExt cx="9546035" cy="3260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46035" cy="3260725"/>
            </a:xfrm>
            <a:custGeom>
              <a:avLst/>
              <a:gdLst/>
              <a:ahLst/>
              <a:cxnLst/>
              <a:rect l="l" t="t" r="r" b="b"/>
              <a:pathLst>
                <a:path w="9546035" h="3260725">
                  <a:moveTo>
                    <a:pt x="0" y="0"/>
                  </a:moveTo>
                  <a:lnTo>
                    <a:pt x="9546035" y="0"/>
                  </a:lnTo>
                  <a:lnTo>
                    <a:pt x="9546035" y="3260725"/>
                  </a:lnTo>
                  <a:lnTo>
                    <a:pt x="0" y="3260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9546035" cy="3336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312F2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Migration Overflow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99774" y="4651370"/>
            <a:ext cx="7159526" cy="3934762"/>
            <a:chOff x="0" y="0"/>
            <a:chExt cx="9546035" cy="5246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46035" cy="5246349"/>
            </a:xfrm>
            <a:custGeom>
              <a:avLst/>
              <a:gdLst/>
              <a:ahLst/>
              <a:cxnLst/>
              <a:rect l="l" t="t" r="r" b="b"/>
              <a:pathLst>
                <a:path w="9546035" h="5246349">
                  <a:moveTo>
                    <a:pt x="0" y="0"/>
                  </a:moveTo>
                  <a:lnTo>
                    <a:pt x="9546035" y="0"/>
                  </a:lnTo>
                  <a:lnTo>
                    <a:pt x="9546035" y="5246349"/>
                  </a:lnTo>
                  <a:lnTo>
                    <a:pt x="0" y="5246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9546035" cy="53606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93726" lvl="1" indent="-296863" algn="l">
                <a:lnSpc>
                  <a:spcPts val="4435"/>
                </a:lnSpc>
                <a:buFont typeface="Arial"/>
                <a:buChar char="•"/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 Focuses on analyzing an existing monolithic codebase.</a:t>
              </a:r>
            </a:p>
            <a:p>
              <a:pPr marL="593726" lvl="1" indent="-296863" algn="l">
                <a:lnSpc>
                  <a:spcPts val="4435"/>
                </a:lnSpc>
                <a:buFont typeface="Arial"/>
                <a:buChar char="•"/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Systematically transforming it into a microservices architecture. </a:t>
              </a:r>
            </a:p>
            <a:p>
              <a:pPr marL="593725" lvl="1" indent="-296862" algn="l">
                <a:lnSpc>
                  <a:spcPts val="4437"/>
                </a:lnSpc>
                <a:buFont typeface="Arial"/>
                <a:buChar char="•"/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Leverages LLMs for intelligent code understanding, service decomposition, and documentation.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165324"/>
            <a:ext cx="9781878" cy="1222772"/>
            <a:chOff x="0" y="0"/>
            <a:chExt cx="13042503" cy="1630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2503" cy="1630363"/>
            </a:xfrm>
            <a:custGeom>
              <a:avLst/>
              <a:gdLst/>
              <a:ahLst/>
              <a:cxnLst/>
              <a:rect l="l" t="t" r="r" b="b"/>
              <a:pathLst>
                <a:path w="13042503" h="163036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3042503" cy="1706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Table of Contents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4245" y="3269307"/>
            <a:ext cx="647402" cy="647402"/>
            <a:chOff x="0" y="0"/>
            <a:chExt cx="863203" cy="8632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25345" y="3327201"/>
            <a:ext cx="425202" cy="531614"/>
            <a:chOff x="0" y="0"/>
            <a:chExt cx="566937" cy="708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40403" y="3274070"/>
            <a:ext cx="4252912" cy="531614"/>
            <a:chOff x="0" y="0"/>
            <a:chExt cx="5670550" cy="7088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70550" cy="708818"/>
            </a:xfrm>
            <a:custGeom>
              <a:avLst/>
              <a:gdLst/>
              <a:ahLst/>
              <a:cxnLst/>
              <a:rect l="l" t="t" r="r" b="b"/>
              <a:pathLst>
                <a:path w="5670550" h="708818">
                  <a:moveTo>
                    <a:pt x="0" y="0"/>
                  </a:moveTo>
                  <a:lnTo>
                    <a:pt x="5670550" y="0"/>
                  </a:lnTo>
                  <a:lnTo>
                    <a:pt x="567055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670550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Project Objectives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07842" y="3269307"/>
            <a:ext cx="647402" cy="647402"/>
            <a:chOff x="0" y="0"/>
            <a:chExt cx="863203" cy="8632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618942" y="3327201"/>
            <a:ext cx="425203" cy="531614"/>
            <a:chOff x="0" y="0"/>
            <a:chExt cx="566937" cy="7088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33999" y="3274070"/>
            <a:ext cx="7088684" cy="1063229"/>
            <a:chOff x="0" y="0"/>
            <a:chExt cx="9451578" cy="14176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451578" cy="1417638"/>
            </a:xfrm>
            <a:custGeom>
              <a:avLst/>
              <a:gdLst/>
              <a:ahLst/>
              <a:cxnLst/>
              <a:rect l="l" t="t" r="r" b="b"/>
              <a:pathLst>
                <a:path w="9451578" h="1417638">
                  <a:moveTo>
                    <a:pt x="0" y="0"/>
                  </a:moveTo>
                  <a:lnTo>
                    <a:pt x="9451578" y="0"/>
                  </a:lnTo>
                  <a:lnTo>
                    <a:pt x="9451578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451578" cy="1455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Repository Scanning &amp; Data Collection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4245" y="4934991"/>
            <a:ext cx="647402" cy="647403"/>
            <a:chOff x="0" y="0"/>
            <a:chExt cx="863203" cy="86320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25345" y="4992886"/>
            <a:ext cx="425202" cy="531614"/>
            <a:chOff x="0" y="0"/>
            <a:chExt cx="566937" cy="7088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140403" y="4939754"/>
            <a:ext cx="4482554" cy="531614"/>
            <a:chOff x="0" y="0"/>
            <a:chExt cx="5976738" cy="70881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976738" cy="708818"/>
            </a:xfrm>
            <a:custGeom>
              <a:avLst/>
              <a:gdLst/>
              <a:ahLst/>
              <a:cxnLst/>
              <a:rect l="l" t="t" r="r" b="b"/>
              <a:pathLst>
                <a:path w="5976738" h="708818">
                  <a:moveTo>
                    <a:pt x="0" y="0"/>
                  </a:moveTo>
                  <a:lnTo>
                    <a:pt x="5976738" y="0"/>
                  </a:lnTo>
                  <a:lnTo>
                    <a:pt x="5976738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976738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Intelligent File Splitting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07842" y="4934991"/>
            <a:ext cx="647402" cy="647403"/>
            <a:chOff x="0" y="0"/>
            <a:chExt cx="863203" cy="863203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9618942" y="4992886"/>
            <a:ext cx="425203" cy="531614"/>
            <a:chOff x="0" y="0"/>
            <a:chExt cx="566937" cy="7088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433999" y="4939754"/>
            <a:ext cx="7088684" cy="1063229"/>
            <a:chOff x="0" y="0"/>
            <a:chExt cx="9451578" cy="14176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451578" cy="1417638"/>
            </a:xfrm>
            <a:custGeom>
              <a:avLst/>
              <a:gdLst/>
              <a:ahLst/>
              <a:cxnLst/>
              <a:rect l="l" t="t" r="r" b="b"/>
              <a:pathLst>
                <a:path w="9451578" h="1417638">
                  <a:moveTo>
                    <a:pt x="0" y="0"/>
                  </a:moveTo>
                  <a:lnTo>
                    <a:pt x="9451578" y="0"/>
                  </a:lnTo>
                  <a:lnTo>
                    <a:pt x="9451578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9451578" cy="1455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Generating Descriptions for Developers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14245" y="6600676"/>
            <a:ext cx="647402" cy="647402"/>
            <a:chOff x="0" y="0"/>
            <a:chExt cx="863203" cy="863203"/>
          </a:xfrm>
        </p:grpSpPr>
        <p:sp>
          <p:nvSpPr>
            <p:cNvPr id="45" name="Freeform 4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325345" y="6658570"/>
            <a:ext cx="425202" cy="531614"/>
            <a:chOff x="0" y="0"/>
            <a:chExt cx="566937" cy="70881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140403" y="6605439"/>
            <a:ext cx="5988397" cy="531614"/>
            <a:chOff x="0" y="0"/>
            <a:chExt cx="7984530" cy="70881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984530" cy="708818"/>
            </a:xfrm>
            <a:custGeom>
              <a:avLst/>
              <a:gdLst/>
              <a:ahLst/>
              <a:cxnLst/>
              <a:rect l="l" t="t" r="r" b="b"/>
              <a:pathLst>
                <a:path w="7984530" h="708818">
                  <a:moveTo>
                    <a:pt x="0" y="0"/>
                  </a:moveTo>
                  <a:lnTo>
                    <a:pt x="7984530" y="0"/>
                  </a:lnTo>
                  <a:lnTo>
                    <a:pt x="798453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7984530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New Microservices Architecture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507842" y="6600676"/>
            <a:ext cx="647402" cy="647402"/>
            <a:chOff x="0" y="0"/>
            <a:chExt cx="863203" cy="863203"/>
          </a:xfrm>
        </p:grpSpPr>
        <p:sp>
          <p:nvSpPr>
            <p:cNvPr id="54" name="Freeform 5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9618942" y="6658570"/>
            <a:ext cx="425203" cy="531614"/>
            <a:chOff x="0" y="0"/>
            <a:chExt cx="566937" cy="70881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6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433999" y="6605439"/>
            <a:ext cx="4802237" cy="531614"/>
            <a:chOff x="0" y="0"/>
            <a:chExt cx="6402983" cy="708818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402983" cy="708818"/>
            </a:xfrm>
            <a:custGeom>
              <a:avLst/>
              <a:gdLst/>
              <a:ahLst/>
              <a:cxnLst/>
              <a:rect l="l" t="t" r="r" b="b"/>
              <a:pathLst>
                <a:path w="6402983" h="708818">
                  <a:moveTo>
                    <a:pt x="0" y="0"/>
                  </a:moveTo>
                  <a:lnTo>
                    <a:pt x="6402983" y="0"/>
                  </a:lnTo>
                  <a:lnTo>
                    <a:pt x="6402983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6402983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Consolidated PDF Report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214245" y="8159949"/>
            <a:ext cx="647402" cy="647402"/>
            <a:chOff x="0" y="0"/>
            <a:chExt cx="863203" cy="863203"/>
          </a:xfrm>
        </p:grpSpPr>
        <p:sp>
          <p:nvSpPr>
            <p:cNvPr id="63" name="Freeform 6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25345" y="8217842"/>
            <a:ext cx="425202" cy="531614"/>
            <a:chOff x="0" y="0"/>
            <a:chExt cx="566937" cy="70881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7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2140403" y="8164711"/>
            <a:ext cx="4252912" cy="531614"/>
            <a:chOff x="0" y="0"/>
            <a:chExt cx="5670550" cy="70881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5670550" cy="708818"/>
            </a:xfrm>
            <a:custGeom>
              <a:avLst/>
              <a:gdLst/>
              <a:ahLst/>
              <a:cxnLst/>
              <a:rect l="l" t="t" r="r" b="b"/>
              <a:pathLst>
                <a:path w="5670550" h="708818">
                  <a:moveTo>
                    <a:pt x="0" y="0"/>
                  </a:moveTo>
                  <a:lnTo>
                    <a:pt x="5670550" y="0"/>
                  </a:lnTo>
                  <a:lnTo>
                    <a:pt x="5670550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5670550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Future Scope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085850"/>
            <a:ext cx="9781878" cy="1222772"/>
            <a:chOff x="0" y="0"/>
            <a:chExt cx="13042503" cy="1630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2503" cy="1630363"/>
            </a:xfrm>
            <a:custGeom>
              <a:avLst/>
              <a:gdLst/>
              <a:ahLst/>
              <a:cxnLst/>
              <a:rect l="l" t="t" r="r" b="b"/>
              <a:pathLst>
                <a:path w="13042503" h="163036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3042503" cy="1706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Project Objectives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2875657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" r="-6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75755" y="4434929"/>
            <a:ext cx="4867424" cy="1328738"/>
            <a:chOff x="0" y="0"/>
            <a:chExt cx="6489898" cy="1771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89898" cy="1771650"/>
            </a:xfrm>
            <a:custGeom>
              <a:avLst/>
              <a:gdLst/>
              <a:ahLst/>
              <a:cxnLst/>
              <a:rect l="l" t="t" r="r" b="b"/>
              <a:pathLst>
                <a:path w="6489898" h="1771650">
                  <a:moveTo>
                    <a:pt x="0" y="0"/>
                  </a:moveTo>
                  <a:lnTo>
                    <a:pt x="6489898" y="0"/>
                  </a:lnTo>
                  <a:lnTo>
                    <a:pt x="6489898" y="1771650"/>
                  </a:lnTo>
                  <a:lnTo>
                    <a:pt x="0" y="177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489898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Understand and evaluate the structure of the monolithic application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6426696" y="2875657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" r="-6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710214" y="4434929"/>
            <a:ext cx="4867424" cy="885825"/>
            <a:chOff x="0" y="0"/>
            <a:chExt cx="6489898" cy="1181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89898" cy="1181100"/>
            </a:xfrm>
            <a:custGeom>
              <a:avLst/>
              <a:gdLst/>
              <a:ahLst/>
              <a:cxnLst/>
              <a:rect l="l" t="t" r="r" b="b"/>
              <a:pathLst>
                <a:path w="6489898" h="1181100">
                  <a:moveTo>
                    <a:pt x="0" y="0"/>
                  </a:moveTo>
                  <a:lnTo>
                    <a:pt x="6489898" y="0"/>
                  </a:lnTo>
                  <a:lnTo>
                    <a:pt x="64898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489898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Identify logical service boundaries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1861155" y="2875657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r="-6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144672" y="4434929"/>
            <a:ext cx="4867424" cy="885825"/>
            <a:chOff x="0" y="0"/>
            <a:chExt cx="6489898" cy="1181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89898" cy="1181100"/>
            </a:xfrm>
            <a:custGeom>
              <a:avLst/>
              <a:gdLst/>
              <a:ahLst/>
              <a:cxnLst/>
              <a:rect l="l" t="t" r="r" b="b"/>
              <a:pathLst>
                <a:path w="6489898" h="1181100">
                  <a:moveTo>
                    <a:pt x="0" y="0"/>
                  </a:moveTo>
                  <a:lnTo>
                    <a:pt x="6489898" y="0"/>
                  </a:lnTo>
                  <a:lnTo>
                    <a:pt x="64898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489898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Propose a microservices-based structure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992238" y="6472386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" r="-65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75755" y="8031659"/>
            <a:ext cx="4867424" cy="885825"/>
            <a:chOff x="0" y="0"/>
            <a:chExt cx="6489898" cy="1181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89898" cy="1181100"/>
            </a:xfrm>
            <a:custGeom>
              <a:avLst/>
              <a:gdLst/>
              <a:ahLst/>
              <a:cxnLst/>
              <a:rect l="l" t="t" r="r" b="b"/>
              <a:pathLst>
                <a:path w="6489898" h="1181100">
                  <a:moveTo>
                    <a:pt x="0" y="0"/>
                  </a:moveTo>
                  <a:lnTo>
                    <a:pt x="6489898" y="0"/>
                  </a:lnTo>
                  <a:lnTo>
                    <a:pt x="64898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489898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Automate documentation and folder generation using LLMs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426696" y="6472386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" r="-65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6710214" y="8031659"/>
            <a:ext cx="4867424" cy="885825"/>
            <a:chOff x="0" y="0"/>
            <a:chExt cx="6489898" cy="1181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489898" cy="1181100"/>
            </a:xfrm>
            <a:custGeom>
              <a:avLst/>
              <a:gdLst/>
              <a:ahLst/>
              <a:cxnLst/>
              <a:rect l="l" t="t" r="r" b="b"/>
              <a:pathLst>
                <a:path w="6489898" h="1181100">
                  <a:moveTo>
                    <a:pt x="0" y="0"/>
                  </a:moveTo>
                  <a:lnTo>
                    <a:pt x="6489898" y="0"/>
                  </a:lnTo>
                  <a:lnTo>
                    <a:pt x="64898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6489898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272525"/>
                  </a:solidFill>
                  <a:latin typeface="Arimo"/>
                  <a:ea typeface="Arimo"/>
                  <a:cs typeface="Arimo"/>
                  <a:sym typeface="Arimo"/>
                </a:rPr>
                <a:t>Deliver a structured PDF and folder layout for developers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20930" y="1465361"/>
            <a:ext cx="9445526" cy="2445544"/>
            <a:chOff x="0" y="0"/>
            <a:chExt cx="12594035" cy="3260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260725"/>
            </a:xfrm>
            <a:custGeom>
              <a:avLst/>
              <a:gdLst/>
              <a:ahLst/>
              <a:cxnLst/>
              <a:rect l="l" t="t" r="r" b="b"/>
              <a:pathLst>
                <a:path w="12594035" h="3260725">
                  <a:moveTo>
                    <a:pt x="0" y="0"/>
                  </a:moveTo>
                  <a:lnTo>
                    <a:pt x="12594035" y="0"/>
                  </a:lnTo>
                  <a:lnTo>
                    <a:pt x="12594035" y="3260725"/>
                  </a:lnTo>
                  <a:lnTo>
                    <a:pt x="0" y="3260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2594035" cy="3336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Repository Scanning &amp; Data Collection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20930" y="4336108"/>
            <a:ext cx="9445526" cy="566886"/>
            <a:chOff x="0" y="0"/>
            <a:chExt cx="12594035" cy="7558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594035" cy="7844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14734" lvl="1" indent="-207367" algn="l">
                <a:lnSpc>
                  <a:spcPts val="3562"/>
                </a:lnSpc>
                <a:buFont typeface="Arial"/>
                <a:buChar char="•"/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Scanned all files from the original monolithic repository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20930" y="5002114"/>
            <a:ext cx="9445526" cy="566886"/>
            <a:chOff x="0" y="0"/>
            <a:chExt cx="12594035" cy="7558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594035" cy="7844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14734" lvl="1" indent="-207367" algn="l">
                <a:lnSpc>
                  <a:spcPts val="3562"/>
                </a:lnSpc>
                <a:buFont typeface="Arial"/>
                <a:buChar char="•"/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Report: file names, paths, and sizes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20930" y="5668119"/>
            <a:ext cx="9445526" cy="566886"/>
            <a:chOff x="0" y="0"/>
            <a:chExt cx="12594035" cy="7558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594035" cy="7844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14734" lvl="1" indent="-207367" algn="l">
                <a:lnSpc>
                  <a:spcPts val="3562"/>
                </a:lnSpc>
                <a:buFont typeface="Arial"/>
                <a:buChar char="•"/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Prepared inputs for service-splitting logic using JSON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20930" y="6553944"/>
            <a:ext cx="9445526" cy="2267545"/>
            <a:chOff x="0" y="0"/>
            <a:chExt cx="12594035" cy="30233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94035" cy="3023393"/>
            </a:xfrm>
            <a:custGeom>
              <a:avLst/>
              <a:gdLst/>
              <a:ahLst/>
              <a:cxnLst/>
              <a:rect l="l" t="t" r="r" b="b"/>
              <a:pathLst>
                <a:path w="12594035" h="3023393">
                  <a:moveTo>
                    <a:pt x="0" y="0"/>
                  </a:moveTo>
                  <a:lnTo>
                    <a:pt x="12594035" y="0"/>
                  </a:lnTo>
                  <a:lnTo>
                    <a:pt x="12594035" y="3023393"/>
                  </a:lnTo>
                  <a:lnTo>
                    <a:pt x="0" y="3023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12594035" cy="31376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 We scanned all files and metadata from the monolithic repository. Next a detailed report was generated including file names and sizes. JSON format was used to prepare inputs for service splitting logic.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9361025" y="654695"/>
            <a:ext cx="8572466" cy="8977610"/>
          </a:xfrm>
          <a:custGeom>
            <a:avLst/>
            <a:gdLst/>
            <a:ahLst/>
            <a:cxnLst/>
            <a:rect l="l" t="t" r="r" b="b"/>
            <a:pathLst>
              <a:path w="8572466" h="8977610">
                <a:moveTo>
                  <a:pt x="0" y="0"/>
                </a:moveTo>
                <a:lnTo>
                  <a:pt x="8572466" y="0"/>
                </a:lnTo>
                <a:lnTo>
                  <a:pt x="8572466" y="8977610"/>
                </a:lnTo>
                <a:lnTo>
                  <a:pt x="0" y="8977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13" b="-81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131367"/>
            <a:ext cx="7457281" cy="2445544"/>
            <a:chOff x="0" y="0"/>
            <a:chExt cx="9943042" cy="3260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43042" cy="3260725"/>
            </a:xfrm>
            <a:custGeom>
              <a:avLst/>
              <a:gdLst/>
              <a:ahLst/>
              <a:cxnLst/>
              <a:rect l="l" t="t" r="r" b="b"/>
              <a:pathLst>
                <a:path w="9943042" h="3260725">
                  <a:moveTo>
                    <a:pt x="0" y="0"/>
                  </a:moveTo>
                  <a:lnTo>
                    <a:pt x="9943042" y="0"/>
                  </a:lnTo>
                  <a:lnTo>
                    <a:pt x="9943042" y="3260725"/>
                  </a:lnTo>
                  <a:lnTo>
                    <a:pt x="0" y="3260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9943042" cy="3336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Intelligent File Splitting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002114"/>
            <a:ext cx="7457281" cy="2267545"/>
            <a:chOff x="0" y="0"/>
            <a:chExt cx="9943042" cy="30233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43042" cy="3023393"/>
            </a:xfrm>
            <a:custGeom>
              <a:avLst/>
              <a:gdLst/>
              <a:ahLst/>
              <a:cxnLst/>
              <a:rect l="l" t="t" r="r" b="b"/>
              <a:pathLst>
                <a:path w="9943042" h="3023393">
                  <a:moveTo>
                    <a:pt x="0" y="0"/>
                  </a:moveTo>
                  <a:lnTo>
                    <a:pt x="9943042" y="0"/>
                  </a:lnTo>
                  <a:lnTo>
                    <a:pt x="9943042" y="3023393"/>
                  </a:lnTo>
                  <a:lnTo>
                    <a:pt x="0" y="3023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9943042" cy="31376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Analyzed each file for splitting based on logic, coupling, and structure.  Mapping original files to new paths. Each file was analyzed to determine whether it needed to be split.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7588597"/>
            <a:ext cx="7159526" cy="566886"/>
            <a:chOff x="0" y="0"/>
            <a:chExt cx="9546035" cy="7558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46035" cy="755848"/>
            </a:xfrm>
            <a:custGeom>
              <a:avLst/>
              <a:gdLst/>
              <a:ahLst/>
              <a:cxnLst/>
              <a:rect l="l" t="t" r="r" b="b"/>
              <a:pathLst>
                <a:path w="9546035" h="755848">
                  <a:moveTo>
                    <a:pt x="0" y="0"/>
                  </a:moveTo>
                  <a:lnTo>
                    <a:pt x="9546035" y="0"/>
                  </a:lnTo>
                  <a:lnTo>
                    <a:pt x="9546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9546035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 b="1">
                  <a:solidFill>
                    <a:srgbClr val="272525"/>
                  </a:solidFill>
                  <a:latin typeface="Lato Bold"/>
                  <a:ea typeface="Lato Bold"/>
                  <a:cs typeface="Lato Bold"/>
                  <a:sym typeface="Lato Bold"/>
                </a:rPr>
                <a:t>Output</a:t>
              </a: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: microservice_splits.json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2128989" y="436694"/>
            <a:ext cx="14030022" cy="4545014"/>
          </a:xfrm>
          <a:custGeom>
            <a:avLst/>
            <a:gdLst/>
            <a:ahLst/>
            <a:cxnLst/>
            <a:rect l="l" t="t" r="r" b="b"/>
            <a:pathLst>
              <a:path w="14030022" h="4545014">
                <a:moveTo>
                  <a:pt x="0" y="0"/>
                </a:moveTo>
                <a:lnTo>
                  <a:pt x="14030022" y="0"/>
                </a:lnTo>
                <a:lnTo>
                  <a:pt x="14030022" y="4545013"/>
                </a:lnTo>
                <a:lnTo>
                  <a:pt x="0" y="4545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3574" r="-15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81372" y="5281298"/>
            <a:ext cx="16045160" cy="1148655"/>
            <a:chOff x="0" y="0"/>
            <a:chExt cx="21393547" cy="15315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93547" cy="1531540"/>
            </a:xfrm>
            <a:custGeom>
              <a:avLst/>
              <a:gdLst/>
              <a:ahLst/>
              <a:cxnLst/>
              <a:rect l="l" t="t" r="r" b="b"/>
              <a:pathLst>
                <a:path w="21393547" h="1531540">
                  <a:moveTo>
                    <a:pt x="0" y="0"/>
                  </a:moveTo>
                  <a:lnTo>
                    <a:pt x="21393547" y="0"/>
                  </a:lnTo>
                  <a:lnTo>
                    <a:pt x="21393547" y="1531540"/>
                  </a:lnTo>
                  <a:lnTo>
                    <a:pt x="0" y="1531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1393547" cy="1598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000"/>
                </a:lnSpc>
              </a:pPr>
              <a:r>
                <a:rPr lang="en-US" sz="7187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Generating Descriptions for Developers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1372" y="7022966"/>
            <a:ext cx="16325255" cy="532656"/>
            <a:chOff x="0" y="0"/>
            <a:chExt cx="21767007" cy="7102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67006" cy="710208"/>
            </a:xfrm>
            <a:custGeom>
              <a:avLst/>
              <a:gdLst/>
              <a:ahLst/>
              <a:cxnLst/>
              <a:rect l="l" t="t" r="r" b="b"/>
              <a:pathLst>
                <a:path w="21767006" h="710208">
                  <a:moveTo>
                    <a:pt x="0" y="0"/>
                  </a:moveTo>
                  <a:lnTo>
                    <a:pt x="21767006" y="0"/>
                  </a:lnTo>
                  <a:lnTo>
                    <a:pt x="21767006" y="710208"/>
                  </a:lnTo>
                  <a:lnTo>
                    <a:pt x="0" y="7102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767007" cy="795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7"/>
                </a:lnSpc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A clear description to be generated for each new file.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1372" y="8002206"/>
            <a:ext cx="16325255" cy="532656"/>
            <a:chOff x="0" y="0"/>
            <a:chExt cx="21767007" cy="7102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7006" cy="710208"/>
            </a:xfrm>
            <a:custGeom>
              <a:avLst/>
              <a:gdLst/>
              <a:ahLst/>
              <a:cxnLst/>
              <a:rect l="l" t="t" r="r" b="b"/>
              <a:pathLst>
                <a:path w="21767006" h="710208">
                  <a:moveTo>
                    <a:pt x="0" y="0"/>
                  </a:moveTo>
                  <a:lnTo>
                    <a:pt x="21767006" y="0"/>
                  </a:lnTo>
                  <a:lnTo>
                    <a:pt x="21767006" y="710208"/>
                  </a:lnTo>
                  <a:lnTo>
                    <a:pt x="0" y="7102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767007" cy="795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7"/>
                </a:lnSpc>
              </a:pPr>
              <a:r>
                <a:rPr lang="en-US" sz="2750" b="1">
                  <a:solidFill>
                    <a:srgbClr val="272525"/>
                  </a:solidFill>
                  <a:latin typeface="Lato Bold"/>
                  <a:ea typeface="Lato Bold"/>
                  <a:cs typeface="Lato Bold"/>
                  <a:sym typeface="Lato Bold"/>
                </a:rPr>
                <a:t>Purpose:</a:t>
              </a: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 Help developers understand the responsibility of each microservice module.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1372" y="8980885"/>
            <a:ext cx="16325255" cy="532656"/>
            <a:chOff x="0" y="0"/>
            <a:chExt cx="21767007" cy="7102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767006" cy="710208"/>
            </a:xfrm>
            <a:custGeom>
              <a:avLst/>
              <a:gdLst/>
              <a:ahLst/>
              <a:cxnLst/>
              <a:rect l="l" t="t" r="r" b="b"/>
              <a:pathLst>
                <a:path w="21767006" h="710208">
                  <a:moveTo>
                    <a:pt x="0" y="0"/>
                  </a:moveTo>
                  <a:lnTo>
                    <a:pt x="21767006" y="0"/>
                  </a:lnTo>
                  <a:lnTo>
                    <a:pt x="21767006" y="710208"/>
                  </a:lnTo>
                  <a:lnTo>
                    <a:pt x="0" y="7102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21767007" cy="795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7"/>
                </a:lnSpc>
              </a:pPr>
              <a:r>
                <a:rPr lang="en-US" sz="2750" b="1">
                  <a:solidFill>
                    <a:srgbClr val="272525"/>
                  </a:solidFill>
                  <a:latin typeface="Lato Bold"/>
                  <a:ea typeface="Lato Bold"/>
                  <a:cs typeface="Lato Bold"/>
                  <a:sym typeface="Lato Bold"/>
                </a:rPr>
                <a:t>Output:</a:t>
              </a: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 file_descriptions.json with human-readable summaries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9749041" y="485200"/>
            <a:ext cx="7664904" cy="9316600"/>
          </a:xfrm>
          <a:custGeom>
            <a:avLst/>
            <a:gdLst/>
            <a:ahLst/>
            <a:cxnLst/>
            <a:rect l="l" t="t" r="r" b="b"/>
            <a:pathLst>
              <a:path w="7664904" h="9316600">
                <a:moveTo>
                  <a:pt x="0" y="0"/>
                </a:moveTo>
                <a:lnTo>
                  <a:pt x="7664904" y="0"/>
                </a:lnTo>
                <a:lnTo>
                  <a:pt x="7664904" y="9316600"/>
                </a:lnTo>
                <a:lnTo>
                  <a:pt x="0" y="931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1360586"/>
            <a:ext cx="7978142" cy="3668316"/>
            <a:chOff x="0" y="0"/>
            <a:chExt cx="10637523" cy="4891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37524" cy="4891088"/>
            </a:xfrm>
            <a:custGeom>
              <a:avLst/>
              <a:gdLst/>
              <a:ahLst/>
              <a:cxnLst/>
              <a:rect l="l" t="t" r="r" b="b"/>
              <a:pathLst>
                <a:path w="10637524" h="4891088">
                  <a:moveTo>
                    <a:pt x="0" y="0"/>
                  </a:moveTo>
                  <a:lnTo>
                    <a:pt x="10637524" y="0"/>
                  </a:lnTo>
                  <a:lnTo>
                    <a:pt x="10637524" y="4891088"/>
                  </a:lnTo>
                  <a:lnTo>
                    <a:pt x="0" y="4891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0637523" cy="4967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New Microservices Architecture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454104"/>
            <a:ext cx="7761117" cy="1133772"/>
            <a:chOff x="0" y="0"/>
            <a:chExt cx="10348157" cy="15116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48157" cy="1511697"/>
            </a:xfrm>
            <a:custGeom>
              <a:avLst/>
              <a:gdLst/>
              <a:ahLst/>
              <a:cxnLst/>
              <a:rect l="l" t="t" r="r" b="b"/>
              <a:pathLst>
                <a:path w="10348157" h="1511697">
                  <a:moveTo>
                    <a:pt x="0" y="0"/>
                  </a:moveTo>
                  <a:lnTo>
                    <a:pt x="10348157" y="0"/>
                  </a:lnTo>
                  <a:lnTo>
                    <a:pt x="10348157" y="1511697"/>
                  </a:lnTo>
                  <a:lnTo>
                    <a:pt x="0" y="1511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0348157" cy="1625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Combined splits and descriptions to generate a proposed folder layout.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6906816"/>
            <a:ext cx="7546724" cy="1133772"/>
            <a:chOff x="0" y="0"/>
            <a:chExt cx="10062298" cy="15116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62298" cy="1511697"/>
            </a:xfrm>
            <a:custGeom>
              <a:avLst/>
              <a:gdLst/>
              <a:ahLst/>
              <a:cxnLst/>
              <a:rect l="l" t="t" r="r" b="b"/>
              <a:pathLst>
                <a:path w="10062298" h="1511697">
                  <a:moveTo>
                    <a:pt x="0" y="0"/>
                  </a:moveTo>
                  <a:lnTo>
                    <a:pt x="10062298" y="0"/>
                  </a:lnTo>
                  <a:lnTo>
                    <a:pt x="10062298" y="1511697"/>
                  </a:lnTo>
                  <a:lnTo>
                    <a:pt x="0" y="1511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10062298" cy="1625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Used LLM to format structure in a clean, readable tree format.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8359527"/>
            <a:ext cx="7159526" cy="566886"/>
            <a:chOff x="0" y="0"/>
            <a:chExt cx="9546035" cy="7558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46035" cy="755848"/>
            </a:xfrm>
            <a:custGeom>
              <a:avLst/>
              <a:gdLst/>
              <a:ahLst/>
              <a:cxnLst/>
              <a:rect l="l" t="t" r="r" b="b"/>
              <a:pathLst>
                <a:path w="9546035" h="755848">
                  <a:moveTo>
                    <a:pt x="0" y="0"/>
                  </a:moveTo>
                  <a:lnTo>
                    <a:pt x="9546035" y="0"/>
                  </a:lnTo>
                  <a:lnTo>
                    <a:pt x="9546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9546035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 b="1">
                  <a:solidFill>
                    <a:srgbClr val="272525"/>
                  </a:solidFill>
                  <a:latin typeface="Lato Bold"/>
                  <a:ea typeface="Lato Bold"/>
                  <a:cs typeface="Lato Bold"/>
                  <a:sym typeface="Lato Bold"/>
                </a:rPr>
                <a:t>Output:</a:t>
              </a: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 new_microservice_structure.txt.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465361"/>
            <a:ext cx="9445526" cy="2445544"/>
            <a:chOff x="0" y="0"/>
            <a:chExt cx="12594035" cy="3260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260725"/>
            </a:xfrm>
            <a:custGeom>
              <a:avLst/>
              <a:gdLst/>
              <a:ahLst/>
              <a:cxnLst/>
              <a:rect l="l" t="t" r="r" b="b"/>
              <a:pathLst>
                <a:path w="12594035" h="3260725">
                  <a:moveTo>
                    <a:pt x="0" y="0"/>
                  </a:moveTo>
                  <a:lnTo>
                    <a:pt x="12594035" y="0"/>
                  </a:lnTo>
                  <a:lnTo>
                    <a:pt x="12594035" y="3260725"/>
                  </a:lnTo>
                  <a:lnTo>
                    <a:pt x="0" y="3260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2594035" cy="3336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>
                  <a:solidFill>
                    <a:srgbClr val="312F2B"/>
                  </a:solidFill>
                  <a:latin typeface="Arimo"/>
                  <a:ea typeface="Arimo"/>
                  <a:cs typeface="Arimo"/>
                  <a:sym typeface="Arimo"/>
                </a:rPr>
                <a:t>Consolidated PDF Report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4336108"/>
            <a:ext cx="9445526" cy="566886"/>
            <a:chOff x="0" y="0"/>
            <a:chExt cx="12594035" cy="7558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594035" cy="7844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14734" lvl="1" indent="-207367" algn="l">
                <a:lnSpc>
                  <a:spcPts val="3562"/>
                </a:lnSpc>
                <a:buFont typeface="Arial"/>
                <a:buChar char="•"/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Aggregated data from all outputs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0237" y="5002114"/>
            <a:ext cx="9445526" cy="566886"/>
            <a:chOff x="0" y="0"/>
            <a:chExt cx="12594035" cy="7558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594035" cy="7844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14734" lvl="1" indent="-207367" algn="l">
                <a:lnSpc>
                  <a:spcPts val="3562"/>
                </a:lnSpc>
                <a:buFont typeface="Arial"/>
                <a:buChar char="•"/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Rendered a structured PDF using reportlab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50237" y="5668119"/>
            <a:ext cx="9445526" cy="1133772"/>
            <a:chOff x="0" y="0"/>
            <a:chExt cx="12594035" cy="15116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4035" cy="1511697"/>
            </a:xfrm>
            <a:custGeom>
              <a:avLst/>
              <a:gdLst/>
              <a:ahLst/>
              <a:cxnLst/>
              <a:rect l="l" t="t" r="r" b="b"/>
              <a:pathLst>
                <a:path w="12594035" h="1511697">
                  <a:moveTo>
                    <a:pt x="0" y="0"/>
                  </a:moveTo>
                  <a:lnTo>
                    <a:pt x="12594035" y="0"/>
                  </a:lnTo>
                  <a:lnTo>
                    <a:pt x="12594035" y="1511697"/>
                  </a:lnTo>
                  <a:lnTo>
                    <a:pt x="0" y="1511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594035" cy="15402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14734" lvl="1" indent="-207367" algn="l">
                <a:lnSpc>
                  <a:spcPts val="3562"/>
                </a:lnSpc>
                <a:buFont typeface="Arial"/>
                <a:buChar char="•"/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Includes: Repo overview, splits, descriptions, folder structure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50237" y="7120830"/>
            <a:ext cx="9445526" cy="1700659"/>
            <a:chOff x="0" y="0"/>
            <a:chExt cx="12594035" cy="22675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94035" cy="2267545"/>
            </a:xfrm>
            <a:custGeom>
              <a:avLst/>
              <a:gdLst/>
              <a:ahLst/>
              <a:cxnLst/>
              <a:rect l="l" t="t" r="r" b="b"/>
              <a:pathLst>
                <a:path w="12594035" h="2267545">
                  <a:moveTo>
                    <a:pt x="0" y="0"/>
                  </a:moveTo>
                  <a:lnTo>
                    <a:pt x="12594035" y="0"/>
                  </a:lnTo>
                  <a:lnTo>
                    <a:pt x="12594035" y="2267545"/>
                  </a:lnTo>
                  <a:lnTo>
                    <a:pt x="0" y="2267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12594035" cy="23818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272525"/>
                  </a:solidFill>
                  <a:latin typeface="Lato"/>
                  <a:ea typeface="Lato"/>
                  <a:cs typeface="Lato"/>
                  <a:sym typeface="Lato"/>
                </a:rPr>
                <a:t> Data from all outputs was aggregated. A structured PDF was rendered using reportlab. Report includes repo overview, splits, descriptions, and the folder structure.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387</Words>
  <Application>Microsoft Office PowerPoint</Application>
  <PresentationFormat>Custom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Arimo Bold</vt:lpstr>
      <vt:lpstr>Calibri</vt:lpstr>
      <vt:lpstr>Lato Bold</vt:lpstr>
      <vt:lpstr>Arimo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Focuses on analyzing an existing monolithic codebase. Systematically transforming it into a microservices architecture. Leverages LLMs for intelligent code understanding, service decomposition, and documentation.</dc:title>
  <cp:lastModifiedBy>Shubham Tulsyan</cp:lastModifiedBy>
  <cp:revision>2</cp:revision>
  <dcterms:created xsi:type="dcterms:W3CDTF">2006-08-16T00:00:00Z</dcterms:created>
  <dcterms:modified xsi:type="dcterms:W3CDTF">2025-04-05T20:05:27Z</dcterms:modified>
  <dc:identifier>DAGjy8P3EO8</dc:identifier>
</cp:coreProperties>
</file>